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Barlow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  <p:embeddedFont>
      <p:font typeface="Barlow"/>
      <p:regular r:id="rId24"/>
      <p:bold r:id="rId25"/>
      <p:italic r:id="rId26"/>
      <p:boldItalic r:id="rId27"/>
    </p:embeddedFon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BarlowMedium-boldItalic.fntdata"/><Relationship Id="rId24" Type="http://schemas.openxmlformats.org/officeDocument/2006/relationships/font" Target="fonts/Barlow-regular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-italic.fntdata"/><Relationship Id="rId25" Type="http://schemas.openxmlformats.org/officeDocument/2006/relationships/font" Target="fonts/Barlow-bold.fntdata"/><Relationship Id="rId28" Type="http://schemas.openxmlformats.org/officeDocument/2006/relationships/font" Target="fonts/Comfortaa-regular.fntdata"/><Relationship Id="rId27" Type="http://schemas.openxmlformats.org/officeDocument/2006/relationships/font" Target="fonts/Barlow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mforta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BarlowMedium-bold.fntdata"/><Relationship Id="rId18" Type="http://schemas.openxmlformats.org/officeDocument/2006/relationships/font" Target="fonts/Barlow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58a7535f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58a7535f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60e0ca6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60e0ca6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60e0ca6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60e0ca6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80">
                <a:solidFill>
                  <a:schemeClr val="dk1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 non-fatal shark attack is ok, you can’t escape the destiny.</a:t>
            </a:r>
            <a:endParaRPr b="1" sz="218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8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80">
                <a:solidFill>
                  <a:schemeClr val="dk1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When “injury” column is empty, we assumed the incident was non-fatal.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60e0ca604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60e0ca604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 non-fatal shark attack is ok, you can’t escape the destiny.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When “injury” column is empty, we assumed the incident was non-fatal. After investigating the column, although there are 4k unique entries, we realize that when the injury is Fatal, keyword “Fatal” is mentioned in every instance. (searched for synonyms like: dead, death, killing, kill). Thus we created a “Fatal or not” boolean to identify fatal incidences</a:t>
            </a:r>
            <a:endParaRPr sz="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60e0ca60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60e0ca60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0e5dc7526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0e5dc7526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60e0ca604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60e0ca604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b0e5dc7526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b0e5dc7526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136010e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b136010e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0575" y="290250"/>
            <a:ext cx="10058399" cy="565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3700925" y="1154975"/>
            <a:ext cx="4729800" cy="16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700925" y="2845475"/>
            <a:ext cx="472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F0000"/>
          </p15:clr>
        </p15:guide>
        <p15:guide id="2" pos="449">
          <p15:clr>
            <a:srgbClr val="FF0000"/>
          </p15:clr>
        </p15:guide>
        <p15:guide id="3" pos="5311">
          <p15:clr>
            <a:srgbClr val="FF0000"/>
          </p15:clr>
        </p15:guide>
        <p15:guide id="4" orient="horz" pos="1620">
          <p15:clr>
            <a:srgbClr val="FF0000"/>
          </p15:clr>
        </p15:guide>
        <p15:guide id="5" orient="horz" pos="340">
          <p15:clr>
            <a:srgbClr val="FF0000"/>
          </p15:clr>
        </p15:guide>
        <p15:guide id="6" orient="horz" pos="2897">
          <p15:clr>
            <a:srgbClr val="FF00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29" y="647499"/>
            <a:ext cx="9237658" cy="51962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1920750" y="539500"/>
            <a:ext cx="53025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1855950" y="1525000"/>
            <a:ext cx="54321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769" y="152400"/>
            <a:ext cx="13951699" cy="78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/>
          <p:nvPr>
            <p:ph type="title"/>
          </p:nvPr>
        </p:nvSpPr>
        <p:spPr>
          <a:xfrm>
            <a:off x="1551426" y="2103875"/>
            <a:ext cx="2786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2" type="title"/>
          </p:nvPr>
        </p:nvSpPr>
        <p:spPr>
          <a:xfrm>
            <a:off x="1551423" y="1072900"/>
            <a:ext cx="13062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551425" y="2837825"/>
            <a:ext cx="27861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3575" y="2132325"/>
            <a:ext cx="9311150" cy="52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2529150" y="1530723"/>
            <a:ext cx="4085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hasCustomPrompt="1" idx="2" type="title"/>
          </p:nvPr>
        </p:nvSpPr>
        <p:spPr>
          <a:xfrm>
            <a:off x="3879150" y="539500"/>
            <a:ext cx="13857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2299500" y="2264673"/>
            <a:ext cx="4545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71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2741206" y="2844175"/>
            <a:ext cx="1645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2741199" y="3376675"/>
            <a:ext cx="16458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title"/>
          </p:nvPr>
        </p:nvSpPr>
        <p:spPr>
          <a:xfrm>
            <a:off x="4761084" y="2844175"/>
            <a:ext cx="1645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3" type="subTitle"/>
          </p:nvPr>
        </p:nvSpPr>
        <p:spPr>
          <a:xfrm>
            <a:off x="4761076" y="3376675"/>
            <a:ext cx="16458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721331" y="2844175"/>
            <a:ext cx="1645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5" type="subTitle"/>
          </p:nvPr>
        </p:nvSpPr>
        <p:spPr>
          <a:xfrm>
            <a:off x="721325" y="3376675"/>
            <a:ext cx="16458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hasCustomPrompt="1" idx="6" type="title"/>
          </p:nvPr>
        </p:nvSpPr>
        <p:spPr>
          <a:xfrm>
            <a:off x="721334" y="1770700"/>
            <a:ext cx="16458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hasCustomPrompt="1" idx="7" type="title"/>
          </p:nvPr>
        </p:nvSpPr>
        <p:spPr>
          <a:xfrm>
            <a:off x="2741209" y="1770700"/>
            <a:ext cx="16458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hasCustomPrompt="1" idx="8" type="title"/>
          </p:nvPr>
        </p:nvSpPr>
        <p:spPr>
          <a:xfrm>
            <a:off x="4761081" y="1770700"/>
            <a:ext cx="16458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9" type="title"/>
          </p:nvPr>
        </p:nvSpPr>
        <p:spPr>
          <a:xfrm>
            <a:off x="6780959" y="2844175"/>
            <a:ext cx="1645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3" type="subTitle"/>
          </p:nvPr>
        </p:nvSpPr>
        <p:spPr>
          <a:xfrm>
            <a:off x="6780951" y="3376675"/>
            <a:ext cx="16458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hasCustomPrompt="1" idx="14" type="title"/>
          </p:nvPr>
        </p:nvSpPr>
        <p:spPr>
          <a:xfrm>
            <a:off x="6780956" y="1770700"/>
            <a:ext cx="16458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idx="15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4725" y="620600"/>
            <a:ext cx="9273451" cy="52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ctrTitle"/>
          </p:nvPr>
        </p:nvSpPr>
        <p:spPr>
          <a:xfrm>
            <a:off x="1376700" y="905450"/>
            <a:ext cx="63906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2481900" y="235407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SECTION_TITLE_AND_DESCRIPTION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6025" y="-386125"/>
            <a:ext cx="10341648" cy="88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1699425" y="2691775"/>
            <a:ext cx="2498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1699438" y="3242199"/>
            <a:ext cx="2498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2" type="title"/>
          </p:nvPr>
        </p:nvSpPr>
        <p:spPr>
          <a:xfrm>
            <a:off x="4959625" y="2691775"/>
            <a:ext cx="2498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4959638" y="3242199"/>
            <a:ext cx="2498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4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061202" y="31387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" type="title"/>
          </p:nvPr>
        </p:nvSpPr>
        <p:spPr>
          <a:xfrm>
            <a:off x="1706927" y="31387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1706935" y="3718700"/>
            <a:ext cx="239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3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4" type="subTitle"/>
          </p:nvPr>
        </p:nvSpPr>
        <p:spPr>
          <a:xfrm>
            <a:off x="5061210" y="3718700"/>
            <a:ext cx="239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716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SECTION_TITLE_AND_DESCRIPTION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570800" y="-706625"/>
            <a:ext cx="10914000" cy="93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type="title"/>
          </p:nvPr>
        </p:nvSpPr>
        <p:spPr>
          <a:xfrm>
            <a:off x="4027496" y="2888576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4027496" y="3421076"/>
            <a:ext cx="2067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title"/>
          </p:nvPr>
        </p:nvSpPr>
        <p:spPr>
          <a:xfrm>
            <a:off x="6365152" y="2888576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6365150" y="3421076"/>
            <a:ext cx="2067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title"/>
          </p:nvPr>
        </p:nvSpPr>
        <p:spPr>
          <a:xfrm>
            <a:off x="1689846" y="2888576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1689849" y="3421076"/>
            <a:ext cx="2067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79850" y="1160375"/>
            <a:ext cx="10436900" cy="58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3057700" y="2988775"/>
            <a:ext cx="20670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057696" y="3421076"/>
            <a:ext cx="2067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2" type="title"/>
          </p:nvPr>
        </p:nvSpPr>
        <p:spPr>
          <a:xfrm>
            <a:off x="5395350" y="2988775"/>
            <a:ext cx="20670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subTitle"/>
          </p:nvPr>
        </p:nvSpPr>
        <p:spPr>
          <a:xfrm>
            <a:off x="5395350" y="3421076"/>
            <a:ext cx="2067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4" type="title"/>
          </p:nvPr>
        </p:nvSpPr>
        <p:spPr>
          <a:xfrm>
            <a:off x="720050" y="2988750"/>
            <a:ext cx="20670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5" type="subTitle"/>
          </p:nvPr>
        </p:nvSpPr>
        <p:spPr>
          <a:xfrm>
            <a:off x="720049" y="3421076"/>
            <a:ext cx="2067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6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506025" y="1300000"/>
            <a:ext cx="45450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90185" y="1334288"/>
            <a:ext cx="11142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506028" y="2033948"/>
            <a:ext cx="4545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8109" r="8109" t="0"/>
          <a:stretch/>
        </p:blipFill>
        <p:spPr>
          <a:xfrm>
            <a:off x="-38850" y="1423237"/>
            <a:ext cx="9221702" cy="619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80950" y="-1338225"/>
            <a:ext cx="12424402" cy="1037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type="title"/>
          </p:nvPr>
        </p:nvSpPr>
        <p:spPr>
          <a:xfrm>
            <a:off x="955975" y="2824025"/>
            <a:ext cx="1556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955988" y="3330227"/>
            <a:ext cx="1556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2" type="title"/>
          </p:nvPr>
        </p:nvSpPr>
        <p:spPr>
          <a:xfrm>
            <a:off x="2847863" y="2824025"/>
            <a:ext cx="1556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3" type="subTitle"/>
          </p:nvPr>
        </p:nvSpPr>
        <p:spPr>
          <a:xfrm>
            <a:off x="2847876" y="3330227"/>
            <a:ext cx="1556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4" type="title"/>
          </p:nvPr>
        </p:nvSpPr>
        <p:spPr>
          <a:xfrm>
            <a:off x="4739738" y="2824025"/>
            <a:ext cx="1556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5" type="subTitle"/>
          </p:nvPr>
        </p:nvSpPr>
        <p:spPr>
          <a:xfrm>
            <a:off x="4739751" y="3330227"/>
            <a:ext cx="1556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6" type="title"/>
          </p:nvPr>
        </p:nvSpPr>
        <p:spPr>
          <a:xfrm>
            <a:off x="6631650" y="2824025"/>
            <a:ext cx="1556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7" type="subTitle"/>
          </p:nvPr>
        </p:nvSpPr>
        <p:spPr>
          <a:xfrm>
            <a:off x="6631663" y="3330227"/>
            <a:ext cx="1556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8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56400" y="-401825"/>
            <a:ext cx="10914000" cy="93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1338238" y="22836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1338238" y="16368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2" type="title"/>
          </p:nvPr>
        </p:nvSpPr>
        <p:spPr>
          <a:xfrm>
            <a:off x="1338238" y="37603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3" type="subTitle"/>
          </p:nvPr>
        </p:nvSpPr>
        <p:spPr>
          <a:xfrm>
            <a:off x="1338238" y="31135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4" type="title"/>
          </p:nvPr>
        </p:nvSpPr>
        <p:spPr>
          <a:xfrm>
            <a:off x="5078163" y="22836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5" type="subTitle"/>
          </p:nvPr>
        </p:nvSpPr>
        <p:spPr>
          <a:xfrm>
            <a:off x="5078163" y="16368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6" type="title"/>
          </p:nvPr>
        </p:nvSpPr>
        <p:spPr>
          <a:xfrm>
            <a:off x="5078163" y="37603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7" type="subTitle"/>
          </p:nvPr>
        </p:nvSpPr>
        <p:spPr>
          <a:xfrm>
            <a:off x="5078163" y="31135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8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056025" y="-157525"/>
            <a:ext cx="10341648" cy="88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3889718" y="15137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3889719" y="20199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title"/>
          </p:nvPr>
        </p:nvSpPr>
        <p:spPr>
          <a:xfrm>
            <a:off x="6379775" y="15137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6379773" y="20199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4" type="title"/>
          </p:nvPr>
        </p:nvSpPr>
        <p:spPr>
          <a:xfrm>
            <a:off x="1399668" y="15137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5" type="subTitle"/>
          </p:nvPr>
        </p:nvSpPr>
        <p:spPr>
          <a:xfrm>
            <a:off x="1399671" y="20199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6" type="title"/>
          </p:nvPr>
        </p:nvSpPr>
        <p:spPr>
          <a:xfrm>
            <a:off x="3889718" y="30202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7" type="subTitle"/>
          </p:nvPr>
        </p:nvSpPr>
        <p:spPr>
          <a:xfrm>
            <a:off x="3889719" y="35264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8" type="title"/>
          </p:nvPr>
        </p:nvSpPr>
        <p:spPr>
          <a:xfrm>
            <a:off x="6379775" y="30202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9" type="subTitle"/>
          </p:nvPr>
        </p:nvSpPr>
        <p:spPr>
          <a:xfrm>
            <a:off x="6379773" y="35264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3" type="title"/>
          </p:nvPr>
        </p:nvSpPr>
        <p:spPr>
          <a:xfrm>
            <a:off x="1399668" y="30202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4" type="subTitle"/>
          </p:nvPr>
        </p:nvSpPr>
        <p:spPr>
          <a:xfrm>
            <a:off x="1399671" y="35264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5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APTION_ONLY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40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2" name="Google Shape;15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179850" y="931775"/>
            <a:ext cx="10436900" cy="58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03625" y="71075"/>
            <a:ext cx="10341648" cy="88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APTION_ONLY_1_1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79850" y="1160375"/>
            <a:ext cx="10436900" cy="58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8800" y="-977475"/>
            <a:ext cx="11422800" cy="9536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5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0800" y="-478025"/>
            <a:ext cx="10914000" cy="93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6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8800" y="-977475"/>
            <a:ext cx="11422800" cy="9536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2100" y="695050"/>
            <a:ext cx="10617701" cy="597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50" y="1650450"/>
            <a:ext cx="4946400" cy="21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7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8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9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APTION_ONLY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0222" y="662200"/>
            <a:ext cx="11124444" cy="62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/>
          <p:nvPr>
            <p:ph hasCustomPrompt="1" type="title"/>
          </p:nvPr>
        </p:nvSpPr>
        <p:spPr>
          <a:xfrm>
            <a:off x="1620750" y="5856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34"/>
          <p:cNvSpPr txBox="1"/>
          <p:nvPr>
            <p:ph idx="1" type="subTitle"/>
          </p:nvPr>
        </p:nvSpPr>
        <p:spPr>
          <a:xfrm>
            <a:off x="1534950" y="11896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hasCustomPrompt="1" idx="2" type="title"/>
          </p:nvPr>
        </p:nvSpPr>
        <p:spPr>
          <a:xfrm>
            <a:off x="2687550" y="17943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34"/>
          <p:cNvSpPr txBox="1"/>
          <p:nvPr>
            <p:ph idx="3" type="subTitle"/>
          </p:nvPr>
        </p:nvSpPr>
        <p:spPr>
          <a:xfrm>
            <a:off x="2601750" y="23984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hasCustomPrompt="1" idx="4" type="title"/>
          </p:nvPr>
        </p:nvSpPr>
        <p:spPr>
          <a:xfrm>
            <a:off x="1620750" y="30031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34"/>
          <p:cNvSpPr txBox="1"/>
          <p:nvPr>
            <p:ph idx="5" type="subTitle"/>
          </p:nvPr>
        </p:nvSpPr>
        <p:spPr>
          <a:xfrm>
            <a:off x="1534950" y="36071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 rotWithShape="1">
          <a:blip r:embed="rId2">
            <a:alphaModFix/>
          </a:blip>
          <a:srcRect b="0" l="4587" r="4578" t="0"/>
          <a:stretch/>
        </p:blipFill>
        <p:spPr>
          <a:xfrm flipH="1">
            <a:off x="-58075" y="2144775"/>
            <a:ext cx="9261600" cy="473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>
            <p:ph type="ctrTitle"/>
          </p:nvPr>
        </p:nvSpPr>
        <p:spPr>
          <a:xfrm>
            <a:off x="713225" y="539500"/>
            <a:ext cx="4286700" cy="10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subTitle"/>
          </p:nvPr>
        </p:nvSpPr>
        <p:spPr>
          <a:xfrm>
            <a:off x="713225" y="1523312"/>
            <a:ext cx="42867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726700" y="1838525"/>
            <a:ext cx="5548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002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789200" y="2230063"/>
            <a:ext cx="2556300" cy="14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ONL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5240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>
            <p:ph idx="1" type="subTitle"/>
          </p:nvPr>
        </p:nvSpPr>
        <p:spPr>
          <a:xfrm>
            <a:off x="1198450" y="1879850"/>
            <a:ext cx="25563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APTION_ONLY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6025" y="-81325"/>
            <a:ext cx="10341648" cy="88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>
            <p:ph idx="1" type="subTitle"/>
          </p:nvPr>
        </p:nvSpPr>
        <p:spPr>
          <a:xfrm>
            <a:off x="4520325" y="2183013"/>
            <a:ext cx="25563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9"/>
          <p:cNvSpPr txBox="1"/>
          <p:nvPr>
            <p:ph type="title"/>
          </p:nvPr>
        </p:nvSpPr>
        <p:spPr>
          <a:xfrm>
            <a:off x="4520325" y="1538338"/>
            <a:ext cx="2556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idx="1" type="subTitle"/>
          </p:nvPr>
        </p:nvSpPr>
        <p:spPr>
          <a:xfrm>
            <a:off x="5631375" y="1782337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4" name="Google Shape;20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10800" y="-977475"/>
            <a:ext cx="11422800" cy="953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8800" y="-1282275"/>
            <a:ext cx="11422800" cy="953684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body"/>
          </p:nvPr>
        </p:nvSpPr>
        <p:spPr>
          <a:xfrm>
            <a:off x="1961425" y="1926225"/>
            <a:ext cx="23952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5949027" y="1926225"/>
            <a:ext cx="23952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1961431" y="1229575"/>
            <a:ext cx="2395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5949025" y="1229575"/>
            <a:ext cx="2395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98474" y="121475"/>
            <a:ext cx="13588949" cy="76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 txBox="1"/>
          <p:nvPr>
            <p:ph type="title"/>
          </p:nvPr>
        </p:nvSpPr>
        <p:spPr>
          <a:xfrm>
            <a:off x="664350" y="578275"/>
            <a:ext cx="39075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41"/>
          <p:cNvSpPr txBox="1"/>
          <p:nvPr>
            <p:ph idx="1" type="subTitle"/>
          </p:nvPr>
        </p:nvSpPr>
        <p:spPr>
          <a:xfrm>
            <a:off x="965388" y="1226831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9" name="Google Shape;209;p41"/>
          <p:cNvSpPr txBox="1"/>
          <p:nvPr/>
        </p:nvSpPr>
        <p:spPr>
          <a:xfrm>
            <a:off x="965400" y="2793598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 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42"/>
          <p:cNvGrpSpPr/>
          <p:nvPr/>
        </p:nvGrpSpPr>
        <p:grpSpPr>
          <a:xfrm>
            <a:off x="7831625" y="1671850"/>
            <a:ext cx="459175" cy="589275"/>
            <a:chOff x="2409025" y="813500"/>
            <a:chExt cx="459175" cy="589275"/>
          </a:xfrm>
        </p:grpSpPr>
        <p:sp>
          <p:nvSpPr>
            <p:cNvPr id="212" name="Google Shape;212;p42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2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cxnSp>
        <p:nvCxnSpPr>
          <p:cNvPr id="214" name="Google Shape;214;p42"/>
          <p:cNvCxnSpPr/>
          <p:nvPr/>
        </p:nvCxnSpPr>
        <p:spPr>
          <a:xfrm rot="10800000">
            <a:off x="-162900" y="1196575"/>
            <a:ext cx="9469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42"/>
          <p:cNvCxnSpPr/>
          <p:nvPr/>
        </p:nvCxnSpPr>
        <p:spPr>
          <a:xfrm>
            <a:off x="5104754" y="-288900"/>
            <a:ext cx="0" cy="1489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6" name="Google Shape;216;p42"/>
          <p:cNvGrpSpPr/>
          <p:nvPr/>
        </p:nvGrpSpPr>
        <p:grpSpPr>
          <a:xfrm>
            <a:off x="5104757" y="231748"/>
            <a:ext cx="6580419" cy="776026"/>
            <a:chOff x="3302782" y="231748"/>
            <a:chExt cx="6580419" cy="776026"/>
          </a:xfrm>
        </p:grpSpPr>
        <p:grpSp>
          <p:nvGrpSpPr>
            <p:cNvPr id="217" name="Google Shape;217;p42"/>
            <p:cNvGrpSpPr/>
            <p:nvPr/>
          </p:nvGrpSpPr>
          <p:grpSpPr>
            <a:xfrm>
              <a:off x="3302782" y="584173"/>
              <a:ext cx="6580419" cy="423601"/>
              <a:chOff x="1276612" y="968473"/>
              <a:chExt cx="6580419" cy="423601"/>
            </a:xfrm>
          </p:grpSpPr>
          <p:cxnSp>
            <p:nvCxnSpPr>
              <p:cNvPr id="218" name="Google Shape;218;p42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" name="Google Shape;219;p42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42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42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42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42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42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42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42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42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42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42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42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42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42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42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4" name="Google Shape;234;p42"/>
            <p:cNvGrpSpPr/>
            <p:nvPr/>
          </p:nvGrpSpPr>
          <p:grpSpPr>
            <a:xfrm>
              <a:off x="3302782" y="231748"/>
              <a:ext cx="6580419" cy="423601"/>
              <a:chOff x="1276612" y="968473"/>
              <a:chExt cx="6580419" cy="423601"/>
            </a:xfrm>
          </p:grpSpPr>
          <p:cxnSp>
            <p:nvCxnSpPr>
              <p:cNvPr id="235" name="Google Shape;235;p42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42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42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42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42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42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42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42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42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42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42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42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42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42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42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42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51" name="Google Shape;251;p42"/>
          <p:cNvGrpSpPr/>
          <p:nvPr/>
        </p:nvGrpSpPr>
        <p:grpSpPr>
          <a:xfrm>
            <a:off x="137002" y="1190328"/>
            <a:ext cx="1099503" cy="6587900"/>
            <a:chOff x="129052" y="1214855"/>
            <a:chExt cx="1099503" cy="6587900"/>
          </a:xfrm>
        </p:grpSpPr>
        <p:cxnSp>
          <p:nvCxnSpPr>
            <p:cNvPr id="252" name="Google Shape;252;p42"/>
            <p:cNvCxnSpPr/>
            <p:nvPr/>
          </p:nvCxnSpPr>
          <p:spPr>
            <a:xfrm rot="10800000">
              <a:off x="1228555" y="1214855"/>
              <a:ext cx="0" cy="4086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3" name="Google Shape;253;p42"/>
            <p:cNvGrpSpPr/>
            <p:nvPr/>
          </p:nvGrpSpPr>
          <p:grpSpPr>
            <a:xfrm rot="-5400000">
              <a:off x="-2773144" y="4124532"/>
              <a:ext cx="6580419" cy="776026"/>
              <a:chOff x="3302782" y="231748"/>
              <a:chExt cx="6580419" cy="776026"/>
            </a:xfrm>
          </p:grpSpPr>
          <p:grpSp>
            <p:nvGrpSpPr>
              <p:cNvPr id="254" name="Google Shape;254;p42"/>
              <p:cNvGrpSpPr/>
              <p:nvPr/>
            </p:nvGrpSpPr>
            <p:grpSpPr>
              <a:xfrm>
                <a:off x="3302782" y="584173"/>
                <a:ext cx="6580419" cy="423601"/>
                <a:chOff x="1276612" y="968473"/>
                <a:chExt cx="6580419" cy="423601"/>
              </a:xfrm>
            </p:grpSpPr>
            <p:cxnSp>
              <p:nvCxnSpPr>
                <p:cNvPr id="255" name="Google Shape;255;p42"/>
                <p:cNvCxnSpPr/>
                <p:nvPr/>
              </p:nvCxnSpPr>
              <p:spPr>
                <a:xfrm rot="2700000">
                  <a:off x="1599479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6" name="Google Shape;256;p42"/>
                <p:cNvCxnSpPr/>
                <p:nvPr/>
              </p:nvCxnSpPr>
              <p:spPr>
                <a:xfrm rot="8100000">
                  <a:off x="1188882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7" name="Google Shape;257;p42"/>
                <p:cNvCxnSpPr/>
                <p:nvPr/>
              </p:nvCxnSpPr>
              <p:spPr>
                <a:xfrm rot="2700000">
                  <a:off x="242017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8" name="Google Shape;258;p42"/>
                <p:cNvCxnSpPr/>
                <p:nvPr/>
              </p:nvCxnSpPr>
              <p:spPr>
                <a:xfrm rot="8100000">
                  <a:off x="200966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9" name="Google Shape;259;p42"/>
                <p:cNvCxnSpPr/>
                <p:nvPr/>
              </p:nvCxnSpPr>
              <p:spPr>
                <a:xfrm rot="2700000">
                  <a:off x="324095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" name="Google Shape;260;p42"/>
                <p:cNvCxnSpPr/>
                <p:nvPr/>
              </p:nvCxnSpPr>
              <p:spPr>
                <a:xfrm rot="8100000">
                  <a:off x="283044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1" name="Google Shape;261;p42"/>
                <p:cNvCxnSpPr/>
                <p:nvPr/>
              </p:nvCxnSpPr>
              <p:spPr>
                <a:xfrm rot="2700000">
                  <a:off x="4062325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2" name="Google Shape;262;p42"/>
                <p:cNvCxnSpPr/>
                <p:nvPr/>
              </p:nvCxnSpPr>
              <p:spPr>
                <a:xfrm rot="8100000">
                  <a:off x="365181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3" name="Google Shape;263;p42"/>
                <p:cNvCxnSpPr/>
                <p:nvPr/>
              </p:nvCxnSpPr>
              <p:spPr>
                <a:xfrm rot="2700000">
                  <a:off x="488276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4" name="Google Shape;264;p42"/>
                <p:cNvCxnSpPr/>
                <p:nvPr/>
              </p:nvCxnSpPr>
              <p:spPr>
                <a:xfrm rot="8100000">
                  <a:off x="4472257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5" name="Google Shape;265;p42"/>
                <p:cNvCxnSpPr/>
                <p:nvPr/>
              </p:nvCxnSpPr>
              <p:spPr>
                <a:xfrm rot="2700000">
                  <a:off x="570354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6" name="Google Shape;266;p42"/>
                <p:cNvCxnSpPr/>
                <p:nvPr/>
              </p:nvCxnSpPr>
              <p:spPr>
                <a:xfrm rot="8100000">
                  <a:off x="529303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7" name="Google Shape;267;p42"/>
                <p:cNvCxnSpPr/>
                <p:nvPr/>
              </p:nvCxnSpPr>
              <p:spPr>
                <a:xfrm rot="2700000">
                  <a:off x="652492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8" name="Google Shape;268;p42"/>
                <p:cNvCxnSpPr/>
                <p:nvPr/>
              </p:nvCxnSpPr>
              <p:spPr>
                <a:xfrm rot="8100000">
                  <a:off x="611441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9" name="Google Shape;269;p42"/>
                <p:cNvCxnSpPr/>
                <p:nvPr/>
              </p:nvCxnSpPr>
              <p:spPr>
                <a:xfrm rot="2700000">
                  <a:off x="734570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0" name="Google Shape;270;p42"/>
                <p:cNvCxnSpPr/>
                <p:nvPr/>
              </p:nvCxnSpPr>
              <p:spPr>
                <a:xfrm rot="8100000">
                  <a:off x="693519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71" name="Google Shape;271;p42"/>
              <p:cNvGrpSpPr/>
              <p:nvPr/>
            </p:nvGrpSpPr>
            <p:grpSpPr>
              <a:xfrm>
                <a:off x="3302782" y="231748"/>
                <a:ext cx="6580419" cy="423601"/>
                <a:chOff x="1276612" y="968473"/>
                <a:chExt cx="6580419" cy="423601"/>
              </a:xfrm>
            </p:grpSpPr>
            <p:cxnSp>
              <p:nvCxnSpPr>
                <p:cNvPr id="272" name="Google Shape;272;p42"/>
                <p:cNvCxnSpPr/>
                <p:nvPr/>
              </p:nvCxnSpPr>
              <p:spPr>
                <a:xfrm rot="2700000">
                  <a:off x="1599479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3" name="Google Shape;273;p42"/>
                <p:cNvCxnSpPr/>
                <p:nvPr/>
              </p:nvCxnSpPr>
              <p:spPr>
                <a:xfrm rot="8100000">
                  <a:off x="1188882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4" name="Google Shape;274;p42"/>
                <p:cNvCxnSpPr/>
                <p:nvPr/>
              </p:nvCxnSpPr>
              <p:spPr>
                <a:xfrm rot="2700000">
                  <a:off x="242017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5" name="Google Shape;275;p42"/>
                <p:cNvCxnSpPr/>
                <p:nvPr/>
              </p:nvCxnSpPr>
              <p:spPr>
                <a:xfrm rot="8100000">
                  <a:off x="200966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6" name="Google Shape;276;p42"/>
                <p:cNvCxnSpPr/>
                <p:nvPr/>
              </p:nvCxnSpPr>
              <p:spPr>
                <a:xfrm rot="2700000">
                  <a:off x="324095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7" name="Google Shape;277;p42"/>
                <p:cNvCxnSpPr/>
                <p:nvPr/>
              </p:nvCxnSpPr>
              <p:spPr>
                <a:xfrm rot="8100000">
                  <a:off x="283044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8" name="Google Shape;278;p42"/>
                <p:cNvCxnSpPr/>
                <p:nvPr/>
              </p:nvCxnSpPr>
              <p:spPr>
                <a:xfrm rot="2700000">
                  <a:off x="4062325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9" name="Google Shape;279;p42"/>
                <p:cNvCxnSpPr/>
                <p:nvPr/>
              </p:nvCxnSpPr>
              <p:spPr>
                <a:xfrm rot="8100000">
                  <a:off x="365181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0" name="Google Shape;280;p42"/>
                <p:cNvCxnSpPr/>
                <p:nvPr/>
              </p:nvCxnSpPr>
              <p:spPr>
                <a:xfrm rot="2700000">
                  <a:off x="488276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1" name="Google Shape;281;p42"/>
                <p:cNvCxnSpPr/>
                <p:nvPr/>
              </p:nvCxnSpPr>
              <p:spPr>
                <a:xfrm rot="8100000">
                  <a:off x="4472257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2" name="Google Shape;282;p42"/>
                <p:cNvCxnSpPr/>
                <p:nvPr/>
              </p:nvCxnSpPr>
              <p:spPr>
                <a:xfrm rot="2700000">
                  <a:off x="570354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3" name="Google Shape;283;p42"/>
                <p:cNvCxnSpPr/>
                <p:nvPr/>
              </p:nvCxnSpPr>
              <p:spPr>
                <a:xfrm rot="8100000">
                  <a:off x="529303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4" name="Google Shape;284;p42"/>
                <p:cNvCxnSpPr/>
                <p:nvPr/>
              </p:nvCxnSpPr>
              <p:spPr>
                <a:xfrm rot="2700000">
                  <a:off x="652492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5" name="Google Shape;285;p42"/>
                <p:cNvCxnSpPr/>
                <p:nvPr/>
              </p:nvCxnSpPr>
              <p:spPr>
                <a:xfrm rot="8100000">
                  <a:off x="611441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6" name="Google Shape;286;p42"/>
                <p:cNvCxnSpPr/>
                <p:nvPr/>
              </p:nvCxnSpPr>
              <p:spPr>
                <a:xfrm rot="2700000">
                  <a:off x="734570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7" name="Google Shape;287;p42"/>
                <p:cNvCxnSpPr/>
                <p:nvPr/>
              </p:nvCxnSpPr>
              <p:spPr>
                <a:xfrm rot="8100000">
                  <a:off x="693519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43"/>
          <p:cNvGrpSpPr/>
          <p:nvPr/>
        </p:nvGrpSpPr>
        <p:grpSpPr>
          <a:xfrm rot="1800044">
            <a:off x="5946049" y="971472"/>
            <a:ext cx="3847415" cy="3847415"/>
            <a:chOff x="-621850" y="567225"/>
            <a:chExt cx="3847500" cy="3847500"/>
          </a:xfrm>
        </p:grpSpPr>
        <p:sp>
          <p:nvSpPr>
            <p:cNvPr id="290" name="Google Shape;290;p43"/>
            <p:cNvSpPr/>
            <p:nvPr/>
          </p:nvSpPr>
          <p:spPr>
            <a:xfrm>
              <a:off x="-621850" y="567225"/>
              <a:ext cx="3847500" cy="38475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3"/>
            <p:cNvSpPr/>
            <p:nvPr/>
          </p:nvSpPr>
          <p:spPr>
            <a:xfrm>
              <a:off x="-280125" y="908950"/>
              <a:ext cx="3164100" cy="31641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3"/>
            <p:cNvSpPr/>
            <p:nvPr/>
          </p:nvSpPr>
          <p:spPr>
            <a:xfrm>
              <a:off x="50625" y="1239700"/>
              <a:ext cx="2502600" cy="25026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359800" y="1548900"/>
              <a:ext cx="1884300" cy="18843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4" name="Google Shape;294;p43"/>
          <p:cNvCxnSpPr/>
          <p:nvPr/>
        </p:nvCxnSpPr>
        <p:spPr>
          <a:xfrm rot="10800000">
            <a:off x="650050" y="678625"/>
            <a:ext cx="8859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43"/>
          <p:cNvGrpSpPr/>
          <p:nvPr/>
        </p:nvGrpSpPr>
        <p:grpSpPr>
          <a:xfrm rot="-5400000">
            <a:off x="-2773144" y="2183735"/>
            <a:ext cx="6580419" cy="776026"/>
            <a:chOff x="3302782" y="231748"/>
            <a:chExt cx="6580419" cy="776026"/>
          </a:xfrm>
        </p:grpSpPr>
        <p:grpSp>
          <p:nvGrpSpPr>
            <p:cNvPr id="296" name="Google Shape;296;p43"/>
            <p:cNvGrpSpPr/>
            <p:nvPr/>
          </p:nvGrpSpPr>
          <p:grpSpPr>
            <a:xfrm>
              <a:off x="3302782" y="584173"/>
              <a:ext cx="6580419" cy="423601"/>
              <a:chOff x="1276612" y="968473"/>
              <a:chExt cx="6580419" cy="423601"/>
            </a:xfrm>
          </p:grpSpPr>
          <p:cxnSp>
            <p:nvCxnSpPr>
              <p:cNvPr id="297" name="Google Shape;297;p43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8" name="Google Shape;298;p43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43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43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43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43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43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43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43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43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43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43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43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43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43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43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13" name="Google Shape;313;p43"/>
            <p:cNvGrpSpPr/>
            <p:nvPr/>
          </p:nvGrpSpPr>
          <p:grpSpPr>
            <a:xfrm>
              <a:off x="3302782" y="231748"/>
              <a:ext cx="6580419" cy="423601"/>
              <a:chOff x="1276612" y="968473"/>
              <a:chExt cx="6580419" cy="423601"/>
            </a:xfrm>
          </p:grpSpPr>
          <p:cxnSp>
            <p:nvCxnSpPr>
              <p:cNvPr id="314" name="Google Shape;314;p43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43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43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43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43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43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43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43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43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43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43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43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43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43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8" name="Google Shape;328;p43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p43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002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068923" y="-304800"/>
            <a:ext cx="10284998" cy="700129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4172575" y="539500"/>
            <a:ext cx="2760600" cy="15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72575" y="2202275"/>
            <a:ext cx="31557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2926" y="989050"/>
            <a:ext cx="9417475" cy="5297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ctrTitle"/>
          </p:nvPr>
        </p:nvSpPr>
        <p:spPr>
          <a:xfrm>
            <a:off x="713125" y="1293850"/>
            <a:ext cx="77178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6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130000" y="-1663275"/>
            <a:ext cx="11422800" cy="95368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idx="1" type="body"/>
          </p:nvPr>
        </p:nvSpPr>
        <p:spPr>
          <a:xfrm>
            <a:off x="720050" y="1302725"/>
            <a:ext cx="5576400" cy="21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713225" y="539500"/>
            <a:ext cx="26397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F0000"/>
          </p15:clr>
        </p15:guide>
        <p15:guide id="2" pos="449">
          <p15:clr>
            <a:srgbClr val="FF0000"/>
          </p15:clr>
        </p15:guide>
        <p15:guide id="3" pos="5311">
          <p15:clr>
            <a:srgbClr val="FF0000"/>
          </p15:clr>
        </p15:guide>
        <p15:guide id="4" orient="horz" pos="1620">
          <p15:clr>
            <a:srgbClr val="FF0000"/>
          </p15:clr>
        </p15:guide>
        <p15:guide id="5" orient="horz" pos="340">
          <p15:clr>
            <a:srgbClr val="FF0000"/>
          </p15:clr>
        </p15:guide>
        <p15:guide id="6" orient="horz" pos="2897">
          <p15:clr>
            <a:srgbClr val="FF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4"/>
          <p:cNvGrpSpPr/>
          <p:nvPr/>
        </p:nvGrpSpPr>
        <p:grpSpPr>
          <a:xfrm>
            <a:off x="-907112" y="567225"/>
            <a:ext cx="3847500" cy="3847500"/>
            <a:chOff x="-621850" y="567225"/>
            <a:chExt cx="3847500" cy="3847500"/>
          </a:xfrm>
        </p:grpSpPr>
        <p:sp>
          <p:nvSpPr>
            <p:cNvPr id="335" name="Google Shape;335;p44"/>
            <p:cNvSpPr/>
            <p:nvPr/>
          </p:nvSpPr>
          <p:spPr>
            <a:xfrm>
              <a:off x="-621850" y="567225"/>
              <a:ext cx="3847500" cy="38475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-280125" y="908950"/>
              <a:ext cx="3164100" cy="31641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50625" y="1239700"/>
              <a:ext cx="2502600" cy="25026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359800" y="1548900"/>
              <a:ext cx="1884300" cy="18843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44"/>
          <p:cNvCxnSpPr/>
          <p:nvPr/>
        </p:nvCxnSpPr>
        <p:spPr>
          <a:xfrm>
            <a:off x="3302770" y="-288900"/>
            <a:ext cx="0" cy="5721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4"/>
          <p:cNvSpPr txBox="1"/>
          <p:nvPr>
            <p:ph type="ctrTitle"/>
          </p:nvPr>
        </p:nvSpPr>
        <p:spPr>
          <a:xfrm>
            <a:off x="3700925" y="1154975"/>
            <a:ext cx="4729800" cy="16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</a:rPr>
              <a:t>Surfing Contest</a:t>
            </a:r>
            <a:endParaRPr sz="4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</a:rPr>
              <a:t>Australia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341" name="Google Shape;341;p44"/>
          <p:cNvSpPr txBox="1"/>
          <p:nvPr>
            <p:ph idx="1" type="subTitle"/>
          </p:nvPr>
        </p:nvSpPr>
        <p:spPr>
          <a:xfrm>
            <a:off x="3700925" y="2845475"/>
            <a:ext cx="472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Organized</a:t>
            </a:r>
            <a:r>
              <a:rPr lang="en"/>
              <a:t> by Erensu, Florian, Hanieh and Bartek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44"/>
          <p:cNvGrpSpPr/>
          <p:nvPr/>
        </p:nvGrpSpPr>
        <p:grpSpPr>
          <a:xfrm>
            <a:off x="526850" y="964400"/>
            <a:ext cx="459175" cy="589275"/>
            <a:chOff x="2409025" y="813500"/>
            <a:chExt cx="459175" cy="589275"/>
          </a:xfrm>
        </p:grpSpPr>
        <p:sp>
          <p:nvSpPr>
            <p:cNvPr id="343" name="Google Shape;343;p44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345" name="Google Shape;345;p44"/>
          <p:cNvGrpSpPr/>
          <p:nvPr/>
        </p:nvGrpSpPr>
        <p:grpSpPr>
          <a:xfrm>
            <a:off x="3302782" y="231748"/>
            <a:ext cx="6580419" cy="776026"/>
            <a:chOff x="3302782" y="231748"/>
            <a:chExt cx="6580419" cy="776026"/>
          </a:xfrm>
        </p:grpSpPr>
        <p:grpSp>
          <p:nvGrpSpPr>
            <p:cNvPr id="346" name="Google Shape;346;p44"/>
            <p:cNvGrpSpPr/>
            <p:nvPr/>
          </p:nvGrpSpPr>
          <p:grpSpPr>
            <a:xfrm>
              <a:off x="3302782" y="584173"/>
              <a:ext cx="6580419" cy="423601"/>
              <a:chOff x="1276612" y="968473"/>
              <a:chExt cx="6580419" cy="423601"/>
            </a:xfrm>
          </p:grpSpPr>
          <p:cxnSp>
            <p:nvCxnSpPr>
              <p:cNvPr id="347" name="Google Shape;347;p44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44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44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44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44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44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44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44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44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44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44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44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44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44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44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44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3" name="Google Shape;363;p44"/>
            <p:cNvGrpSpPr/>
            <p:nvPr/>
          </p:nvGrpSpPr>
          <p:grpSpPr>
            <a:xfrm>
              <a:off x="3302782" y="231748"/>
              <a:ext cx="6580419" cy="423601"/>
              <a:chOff x="1276612" y="968473"/>
              <a:chExt cx="6580419" cy="423601"/>
            </a:xfrm>
          </p:grpSpPr>
          <p:cxnSp>
            <p:nvCxnSpPr>
              <p:cNvPr id="364" name="Google Shape;364;p44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44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44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44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44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44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44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44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44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44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44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44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6" name="Google Shape;376;p44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7" name="Google Shape;377;p44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Google Shape;378;p44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Google Shape;379;p44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Who we are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 txBox="1"/>
          <p:nvPr>
            <p:ph idx="1" type="body"/>
          </p:nvPr>
        </p:nvSpPr>
        <p:spPr>
          <a:xfrm>
            <a:off x="637775" y="1498050"/>
            <a:ext cx="4946400" cy="21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We are an </a:t>
            </a:r>
            <a:r>
              <a:rPr b="1" lang="en" sz="21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Australian surf equipment brand</a:t>
            </a:r>
            <a:r>
              <a:rPr b="1" lang="en" sz="21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 looking to organize a surfing competition within our country. </a:t>
            </a:r>
            <a:endParaRPr b="1" sz="21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We are currently in the process of </a:t>
            </a:r>
            <a:r>
              <a:rPr b="1" lang="en" sz="21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choosing a location and timeframe</a:t>
            </a:r>
            <a:r>
              <a:rPr b="1" lang="en" sz="21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 that ensures the safety of participants and facilitates a successful event.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386" name="Google Shape;386;p45"/>
          <p:cNvCxnSpPr/>
          <p:nvPr/>
        </p:nvCxnSpPr>
        <p:spPr>
          <a:xfrm rot="10800000">
            <a:off x="-162900" y="1196575"/>
            <a:ext cx="9469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5"/>
          <p:cNvCxnSpPr/>
          <p:nvPr/>
        </p:nvCxnSpPr>
        <p:spPr>
          <a:xfrm>
            <a:off x="6171554" y="-288900"/>
            <a:ext cx="0" cy="1489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8" name="Google Shape;388;p45"/>
          <p:cNvGrpSpPr/>
          <p:nvPr/>
        </p:nvGrpSpPr>
        <p:grpSpPr>
          <a:xfrm>
            <a:off x="6171557" y="231748"/>
            <a:ext cx="6580419" cy="776026"/>
            <a:chOff x="3302782" y="231748"/>
            <a:chExt cx="6580419" cy="776026"/>
          </a:xfrm>
        </p:grpSpPr>
        <p:grpSp>
          <p:nvGrpSpPr>
            <p:cNvPr id="389" name="Google Shape;389;p45"/>
            <p:cNvGrpSpPr/>
            <p:nvPr/>
          </p:nvGrpSpPr>
          <p:grpSpPr>
            <a:xfrm>
              <a:off x="3302782" y="584173"/>
              <a:ext cx="6580419" cy="423601"/>
              <a:chOff x="1276612" y="968473"/>
              <a:chExt cx="6580419" cy="423601"/>
            </a:xfrm>
          </p:grpSpPr>
          <p:cxnSp>
            <p:nvCxnSpPr>
              <p:cNvPr id="390" name="Google Shape;390;p45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45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45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45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45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45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45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45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45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45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0" name="Google Shape;400;p45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45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45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Google Shape;403;p45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45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45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6" name="Google Shape;406;p45"/>
            <p:cNvGrpSpPr/>
            <p:nvPr/>
          </p:nvGrpSpPr>
          <p:grpSpPr>
            <a:xfrm>
              <a:off x="3302782" y="231748"/>
              <a:ext cx="6580419" cy="423601"/>
              <a:chOff x="1276612" y="968473"/>
              <a:chExt cx="6580419" cy="423601"/>
            </a:xfrm>
          </p:grpSpPr>
          <p:cxnSp>
            <p:nvCxnSpPr>
              <p:cNvPr id="407" name="Google Shape;407;p45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45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9" name="Google Shape;409;p45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0" name="Google Shape;410;p45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1" name="Google Shape;411;p45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" name="Google Shape;412;p45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" name="Google Shape;413;p45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45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5" name="Google Shape;415;p45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6" name="Google Shape;416;p45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45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45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45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45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45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45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23" name="Google Shape;423;p45"/>
          <p:cNvGrpSpPr/>
          <p:nvPr/>
        </p:nvGrpSpPr>
        <p:grpSpPr>
          <a:xfrm>
            <a:off x="8246950" y="1442675"/>
            <a:ext cx="459175" cy="589275"/>
            <a:chOff x="2409025" y="813500"/>
            <a:chExt cx="459175" cy="589275"/>
          </a:xfrm>
        </p:grpSpPr>
        <p:sp>
          <p:nvSpPr>
            <p:cNvPr id="424" name="Google Shape;424;p45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/>
          <p:nvPr>
            <p:ph idx="4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h</a:t>
            </a:r>
            <a:r>
              <a:rPr lang="en">
                <a:solidFill>
                  <a:schemeClr val="accent1"/>
                </a:solidFill>
              </a:rPr>
              <a:t>ypothesis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431" name="Google Shape;431;p46"/>
          <p:cNvGrpSpPr/>
          <p:nvPr/>
        </p:nvGrpSpPr>
        <p:grpSpPr>
          <a:xfrm flipH="1">
            <a:off x="7912725" y="-201225"/>
            <a:ext cx="1099499" cy="6587979"/>
            <a:chOff x="129052" y="1214776"/>
            <a:chExt cx="1099499" cy="6587979"/>
          </a:xfrm>
        </p:grpSpPr>
        <p:cxnSp>
          <p:nvCxnSpPr>
            <p:cNvPr id="432" name="Google Shape;432;p46"/>
            <p:cNvCxnSpPr/>
            <p:nvPr/>
          </p:nvCxnSpPr>
          <p:spPr>
            <a:xfrm rot="10800000">
              <a:off x="1228551" y="1214776"/>
              <a:ext cx="0" cy="6427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33" name="Google Shape;433;p46"/>
            <p:cNvGrpSpPr/>
            <p:nvPr/>
          </p:nvGrpSpPr>
          <p:grpSpPr>
            <a:xfrm rot="-5400000">
              <a:off x="-2773144" y="4124532"/>
              <a:ext cx="6580419" cy="776026"/>
              <a:chOff x="3302782" y="231748"/>
              <a:chExt cx="6580419" cy="776026"/>
            </a:xfrm>
          </p:grpSpPr>
          <p:grpSp>
            <p:nvGrpSpPr>
              <p:cNvPr id="434" name="Google Shape;434;p46"/>
              <p:cNvGrpSpPr/>
              <p:nvPr/>
            </p:nvGrpSpPr>
            <p:grpSpPr>
              <a:xfrm>
                <a:off x="3302782" y="584173"/>
                <a:ext cx="6580419" cy="423601"/>
                <a:chOff x="1276612" y="968473"/>
                <a:chExt cx="6580419" cy="423601"/>
              </a:xfrm>
            </p:grpSpPr>
            <p:cxnSp>
              <p:nvCxnSpPr>
                <p:cNvPr id="435" name="Google Shape;435;p46"/>
                <p:cNvCxnSpPr/>
                <p:nvPr/>
              </p:nvCxnSpPr>
              <p:spPr>
                <a:xfrm rot="2700000">
                  <a:off x="1599479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6" name="Google Shape;436;p46"/>
                <p:cNvCxnSpPr/>
                <p:nvPr/>
              </p:nvCxnSpPr>
              <p:spPr>
                <a:xfrm rot="8100000">
                  <a:off x="1188882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7" name="Google Shape;437;p46"/>
                <p:cNvCxnSpPr/>
                <p:nvPr/>
              </p:nvCxnSpPr>
              <p:spPr>
                <a:xfrm rot="2700000">
                  <a:off x="242017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8" name="Google Shape;438;p46"/>
                <p:cNvCxnSpPr/>
                <p:nvPr/>
              </p:nvCxnSpPr>
              <p:spPr>
                <a:xfrm rot="8100000">
                  <a:off x="200966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9" name="Google Shape;439;p46"/>
                <p:cNvCxnSpPr/>
                <p:nvPr/>
              </p:nvCxnSpPr>
              <p:spPr>
                <a:xfrm rot="2700000">
                  <a:off x="324095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0" name="Google Shape;440;p46"/>
                <p:cNvCxnSpPr/>
                <p:nvPr/>
              </p:nvCxnSpPr>
              <p:spPr>
                <a:xfrm rot="8100000">
                  <a:off x="283044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1" name="Google Shape;441;p46"/>
                <p:cNvCxnSpPr/>
                <p:nvPr/>
              </p:nvCxnSpPr>
              <p:spPr>
                <a:xfrm rot="2700000">
                  <a:off x="4062325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2" name="Google Shape;442;p46"/>
                <p:cNvCxnSpPr/>
                <p:nvPr/>
              </p:nvCxnSpPr>
              <p:spPr>
                <a:xfrm rot="8100000">
                  <a:off x="365181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3" name="Google Shape;443;p46"/>
                <p:cNvCxnSpPr/>
                <p:nvPr/>
              </p:nvCxnSpPr>
              <p:spPr>
                <a:xfrm rot="2700000">
                  <a:off x="488276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4" name="Google Shape;444;p46"/>
                <p:cNvCxnSpPr/>
                <p:nvPr/>
              </p:nvCxnSpPr>
              <p:spPr>
                <a:xfrm rot="8100000">
                  <a:off x="4472257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5" name="Google Shape;445;p46"/>
                <p:cNvCxnSpPr/>
                <p:nvPr/>
              </p:nvCxnSpPr>
              <p:spPr>
                <a:xfrm rot="2700000">
                  <a:off x="570354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6" name="Google Shape;446;p46"/>
                <p:cNvCxnSpPr/>
                <p:nvPr/>
              </p:nvCxnSpPr>
              <p:spPr>
                <a:xfrm rot="8100000">
                  <a:off x="529303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7" name="Google Shape;447;p46"/>
                <p:cNvCxnSpPr/>
                <p:nvPr/>
              </p:nvCxnSpPr>
              <p:spPr>
                <a:xfrm rot="2700000">
                  <a:off x="652492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8" name="Google Shape;448;p46"/>
                <p:cNvCxnSpPr/>
                <p:nvPr/>
              </p:nvCxnSpPr>
              <p:spPr>
                <a:xfrm rot="8100000">
                  <a:off x="611441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9" name="Google Shape;449;p46"/>
                <p:cNvCxnSpPr/>
                <p:nvPr/>
              </p:nvCxnSpPr>
              <p:spPr>
                <a:xfrm rot="2700000">
                  <a:off x="734570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0" name="Google Shape;450;p46"/>
                <p:cNvCxnSpPr/>
                <p:nvPr/>
              </p:nvCxnSpPr>
              <p:spPr>
                <a:xfrm rot="8100000">
                  <a:off x="693519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51" name="Google Shape;451;p46"/>
              <p:cNvGrpSpPr/>
              <p:nvPr/>
            </p:nvGrpSpPr>
            <p:grpSpPr>
              <a:xfrm>
                <a:off x="3302782" y="231748"/>
                <a:ext cx="6580419" cy="423601"/>
                <a:chOff x="1276612" y="968473"/>
                <a:chExt cx="6580419" cy="423601"/>
              </a:xfrm>
            </p:grpSpPr>
            <p:cxnSp>
              <p:nvCxnSpPr>
                <p:cNvPr id="452" name="Google Shape;452;p46"/>
                <p:cNvCxnSpPr/>
                <p:nvPr/>
              </p:nvCxnSpPr>
              <p:spPr>
                <a:xfrm rot="2700000">
                  <a:off x="1599479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3" name="Google Shape;453;p46"/>
                <p:cNvCxnSpPr/>
                <p:nvPr/>
              </p:nvCxnSpPr>
              <p:spPr>
                <a:xfrm rot="8100000">
                  <a:off x="1188882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4" name="Google Shape;454;p46"/>
                <p:cNvCxnSpPr/>
                <p:nvPr/>
              </p:nvCxnSpPr>
              <p:spPr>
                <a:xfrm rot="2700000">
                  <a:off x="242017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5" name="Google Shape;455;p46"/>
                <p:cNvCxnSpPr/>
                <p:nvPr/>
              </p:nvCxnSpPr>
              <p:spPr>
                <a:xfrm rot="8100000">
                  <a:off x="200966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6" name="Google Shape;456;p46"/>
                <p:cNvCxnSpPr/>
                <p:nvPr/>
              </p:nvCxnSpPr>
              <p:spPr>
                <a:xfrm rot="2700000">
                  <a:off x="324095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7" name="Google Shape;457;p46"/>
                <p:cNvCxnSpPr/>
                <p:nvPr/>
              </p:nvCxnSpPr>
              <p:spPr>
                <a:xfrm rot="8100000">
                  <a:off x="283044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8" name="Google Shape;458;p46"/>
                <p:cNvCxnSpPr/>
                <p:nvPr/>
              </p:nvCxnSpPr>
              <p:spPr>
                <a:xfrm rot="2700000">
                  <a:off x="4062325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9" name="Google Shape;459;p46"/>
                <p:cNvCxnSpPr/>
                <p:nvPr/>
              </p:nvCxnSpPr>
              <p:spPr>
                <a:xfrm rot="8100000">
                  <a:off x="365181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0" name="Google Shape;460;p46"/>
                <p:cNvCxnSpPr/>
                <p:nvPr/>
              </p:nvCxnSpPr>
              <p:spPr>
                <a:xfrm rot="2700000">
                  <a:off x="488276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1" name="Google Shape;461;p46"/>
                <p:cNvCxnSpPr/>
                <p:nvPr/>
              </p:nvCxnSpPr>
              <p:spPr>
                <a:xfrm rot="8100000">
                  <a:off x="4472257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2" name="Google Shape;462;p46"/>
                <p:cNvCxnSpPr/>
                <p:nvPr/>
              </p:nvCxnSpPr>
              <p:spPr>
                <a:xfrm rot="2700000">
                  <a:off x="570354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3" name="Google Shape;463;p46"/>
                <p:cNvCxnSpPr/>
                <p:nvPr/>
              </p:nvCxnSpPr>
              <p:spPr>
                <a:xfrm rot="8100000">
                  <a:off x="529303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4" name="Google Shape;464;p46"/>
                <p:cNvCxnSpPr/>
                <p:nvPr/>
              </p:nvCxnSpPr>
              <p:spPr>
                <a:xfrm rot="2700000">
                  <a:off x="652492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5" name="Google Shape;465;p46"/>
                <p:cNvCxnSpPr/>
                <p:nvPr/>
              </p:nvCxnSpPr>
              <p:spPr>
                <a:xfrm rot="8100000">
                  <a:off x="611441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6" name="Google Shape;466;p46"/>
                <p:cNvCxnSpPr/>
                <p:nvPr/>
              </p:nvCxnSpPr>
              <p:spPr>
                <a:xfrm rot="2700000">
                  <a:off x="734570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7" name="Google Shape;467;p46"/>
                <p:cNvCxnSpPr/>
                <p:nvPr/>
              </p:nvCxnSpPr>
              <p:spPr>
                <a:xfrm rot="8100000">
                  <a:off x="693519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468" name="Google Shape;468;p46"/>
          <p:cNvSpPr txBox="1"/>
          <p:nvPr>
            <p:ph idx="4294967295" type="body"/>
          </p:nvPr>
        </p:nvSpPr>
        <p:spPr>
          <a:xfrm>
            <a:off x="500625" y="1127725"/>
            <a:ext cx="6334500" cy="27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During specific </a:t>
            </a:r>
            <a:r>
              <a:rPr b="1" lang="en" sz="21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months</a:t>
            </a:r>
            <a:r>
              <a:rPr b="1" lang="en" sz="21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 and in certain </a:t>
            </a:r>
            <a:r>
              <a:rPr b="1" lang="en" sz="21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regions (states)</a:t>
            </a:r>
            <a:r>
              <a:rPr b="1" lang="en" sz="21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, favorable conditions contribute to a </a:t>
            </a:r>
            <a:r>
              <a:rPr b="1" lang="en" sz="21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lower risk of shark attacks</a:t>
            </a:r>
            <a:r>
              <a:rPr b="1" lang="en" sz="21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, providing a secure and enjoyable surfing experience.</a:t>
            </a:r>
            <a:endParaRPr b="1" sz="21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approach</a:t>
            </a:r>
            <a:endParaRPr/>
          </a:p>
        </p:txBody>
      </p:sp>
      <p:sp>
        <p:nvSpPr>
          <p:cNvPr id="474" name="Google Shape;474;p47"/>
          <p:cNvSpPr txBox="1"/>
          <p:nvPr>
            <p:ph idx="1" type="body"/>
          </p:nvPr>
        </p:nvSpPr>
        <p:spPr>
          <a:xfrm>
            <a:off x="720050" y="1302725"/>
            <a:ext cx="5791800" cy="21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Clean relevant columns</a:t>
            </a:r>
            <a:r>
              <a:rPr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3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date, state, country and injury</a:t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2667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lang="en" sz="13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Removing at the beginning </a:t>
            </a:r>
            <a:r>
              <a:rPr lang="en" sz="13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duplicates</a:t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2667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b="1"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State</a:t>
            </a:r>
            <a:r>
              <a:rPr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" sz="13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 filled nulls with “mode” </a:t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2667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b="1"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Date</a:t>
            </a:r>
            <a:r>
              <a:rPr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3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extracted the month only as numiercial (1-12), otherwise dropped</a:t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2667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b="1"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Injury</a:t>
            </a:r>
            <a:r>
              <a:rPr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3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Creating “Fatal or not” boolean to identify fatal incidences</a:t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2667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b="1"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Country</a:t>
            </a:r>
            <a:r>
              <a:rPr lang="en" sz="1380">
                <a:solidFill>
                  <a:schemeClr val="accent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380">
                <a:solidFill>
                  <a:srgbClr val="000000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Filtered out Australia</a:t>
            </a:r>
            <a:endParaRPr sz="1380">
              <a:solidFill>
                <a:srgbClr val="000000"/>
              </a:solidFill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75" name="Google Shape;475;p47"/>
          <p:cNvGrpSpPr/>
          <p:nvPr/>
        </p:nvGrpSpPr>
        <p:grpSpPr>
          <a:xfrm rot="-6299960">
            <a:off x="6854622" y="-336644"/>
            <a:ext cx="3847385" cy="3847385"/>
            <a:chOff x="-621850" y="567225"/>
            <a:chExt cx="3847500" cy="3847500"/>
          </a:xfrm>
        </p:grpSpPr>
        <p:sp>
          <p:nvSpPr>
            <p:cNvPr id="476" name="Google Shape;476;p47"/>
            <p:cNvSpPr/>
            <p:nvPr/>
          </p:nvSpPr>
          <p:spPr>
            <a:xfrm>
              <a:off x="-621850" y="567225"/>
              <a:ext cx="3847500" cy="38475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-280125" y="908950"/>
              <a:ext cx="3164100" cy="31641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50625" y="1239700"/>
              <a:ext cx="2502600" cy="25026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359800" y="1548900"/>
              <a:ext cx="1884300" cy="18843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47"/>
          <p:cNvGrpSpPr/>
          <p:nvPr/>
        </p:nvGrpSpPr>
        <p:grpSpPr>
          <a:xfrm>
            <a:off x="6715688" y="3062788"/>
            <a:ext cx="459175" cy="589275"/>
            <a:chOff x="2409025" y="813500"/>
            <a:chExt cx="459175" cy="589275"/>
          </a:xfrm>
        </p:grpSpPr>
        <p:sp>
          <p:nvSpPr>
            <p:cNvPr id="481" name="Google Shape;481;p47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483" name="Google Shape;483;p47"/>
          <p:cNvGrpSpPr/>
          <p:nvPr/>
        </p:nvGrpSpPr>
        <p:grpSpPr>
          <a:xfrm>
            <a:off x="5258038" y="296063"/>
            <a:ext cx="459175" cy="589275"/>
            <a:chOff x="2409025" y="813500"/>
            <a:chExt cx="459175" cy="589275"/>
          </a:xfrm>
        </p:grpSpPr>
        <p:sp>
          <p:nvSpPr>
            <p:cNvPr id="484" name="Google Shape;484;p47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Incidents per month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491" name="Google Shape;491;p48"/>
          <p:cNvCxnSpPr/>
          <p:nvPr/>
        </p:nvCxnSpPr>
        <p:spPr>
          <a:xfrm rot="10800000">
            <a:off x="-162900" y="1196575"/>
            <a:ext cx="9469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48"/>
          <p:cNvCxnSpPr/>
          <p:nvPr/>
        </p:nvCxnSpPr>
        <p:spPr>
          <a:xfrm>
            <a:off x="5638154" y="-288900"/>
            <a:ext cx="0" cy="1489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3" name="Google Shape;493;p48"/>
          <p:cNvGrpSpPr/>
          <p:nvPr/>
        </p:nvGrpSpPr>
        <p:grpSpPr>
          <a:xfrm>
            <a:off x="5638157" y="231748"/>
            <a:ext cx="6580419" cy="776026"/>
            <a:chOff x="3302782" y="231748"/>
            <a:chExt cx="6580419" cy="776026"/>
          </a:xfrm>
        </p:grpSpPr>
        <p:grpSp>
          <p:nvGrpSpPr>
            <p:cNvPr id="494" name="Google Shape;494;p48"/>
            <p:cNvGrpSpPr/>
            <p:nvPr/>
          </p:nvGrpSpPr>
          <p:grpSpPr>
            <a:xfrm>
              <a:off x="3302782" y="584173"/>
              <a:ext cx="6580419" cy="423601"/>
              <a:chOff x="1276612" y="968473"/>
              <a:chExt cx="6580419" cy="423601"/>
            </a:xfrm>
          </p:grpSpPr>
          <p:cxnSp>
            <p:nvCxnSpPr>
              <p:cNvPr id="495" name="Google Shape;495;p48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6" name="Google Shape;496;p48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48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48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48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Google Shape;500;p48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1" name="Google Shape;501;p48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48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48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48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Google Shape;505;p48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48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48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48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48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48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1" name="Google Shape;511;p48"/>
            <p:cNvGrpSpPr/>
            <p:nvPr/>
          </p:nvGrpSpPr>
          <p:grpSpPr>
            <a:xfrm>
              <a:off x="3302782" y="231748"/>
              <a:ext cx="6580419" cy="423601"/>
              <a:chOff x="1276612" y="968473"/>
              <a:chExt cx="6580419" cy="423601"/>
            </a:xfrm>
          </p:grpSpPr>
          <p:cxnSp>
            <p:nvCxnSpPr>
              <p:cNvPr id="512" name="Google Shape;512;p48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48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48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48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48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48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48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48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48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48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2" name="Google Shape;522;p48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3" name="Google Shape;523;p48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4" name="Google Shape;524;p48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5" name="Google Shape;525;p48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6" name="Google Shape;526;p48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48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637" y="1315450"/>
            <a:ext cx="4596826" cy="33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7059225" y="3862825"/>
            <a:ext cx="15204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Non-Fatal</a:t>
            </a:r>
            <a:endParaRPr b="1" sz="16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Fatal</a:t>
            </a:r>
            <a:endParaRPr b="1" sz="16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48"/>
          <p:cNvSpPr txBox="1"/>
          <p:nvPr/>
        </p:nvSpPr>
        <p:spPr>
          <a:xfrm>
            <a:off x="8229588" y="3862825"/>
            <a:ext cx="91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🔵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🟠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Incidents per state in October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536" name="Google Shape;536;p49"/>
          <p:cNvCxnSpPr/>
          <p:nvPr/>
        </p:nvCxnSpPr>
        <p:spPr>
          <a:xfrm rot="10800000">
            <a:off x="-162900" y="1196575"/>
            <a:ext cx="9469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49"/>
          <p:cNvCxnSpPr/>
          <p:nvPr/>
        </p:nvCxnSpPr>
        <p:spPr>
          <a:xfrm>
            <a:off x="6597979" y="-205100"/>
            <a:ext cx="0" cy="1489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8" name="Google Shape;538;p49"/>
          <p:cNvGrpSpPr/>
          <p:nvPr/>
        </p:nvGrpSpPr>
        <p:grpSpPr>
          <a:xfrm>
            <a:off x="6597982" y="252798"/>
            <a:ext cx="6580419" cy="776026"/>
            <a:chOff x="3302782" y="231748"/>
            <a:chExt cx="6580419" cy="776026"/>
          </a:xfrm>
        </p:grpSpPr>
        <p:grpSp>
          <p:nvGrpSpPr>
            <p:cNvPr id="539" name="Google Shape;539;p49"/>
            <p:cNvGrpSpPr/>
            <p:nvPr/>
          </p:nvGrpSpPr>
          <p:grpSpPr>
            <a:xfrm>
              <a:off x="3302782" y="584173"/>
              <a:ext cx="6580419" cy="423601"/>
              <a:chOff x="1276612" y="968473"/>
              <a:chExt cx="6580419" cy="423601"/>
            </a:xfrm>
          </p:grpSpPr>
          <p:cxnSp>
            <p:nvCxnSpPr>
              <p:cNvPr id="540" name="Google Shape;540;p49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1" name="Google Shape;541;p49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" name="Google Shape;542;p49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49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" name="Google Shape;544;p49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" name="Google Shape;545;p49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" name="Google Shape;546;p49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" name="Google Shape;547;p49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" name="Google Shape;548;p49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" name="Google Shape;549;p49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49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49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2" name="Google Shape;552;p49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49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49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49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56" name="Google Shape;556;p49"/>
            <p:cNvGrpSpPr/>
            <p:nvPr/>
          </p:nvGrpSpPr>
          <p:grpSpPr>
            <a:xfrm>
              <a:off x="3302782" y="231748"/>
              <a:ext cx="6580419" cy="423601"/>
              <a:chOff x="1276612" y="968473"/>
              <a:chExt cx="6580419" cy="423601"/>
            </a:xfrm>
          </p:grpSpPr>
          <p:cxnSp>
            <p:nvCxnSpPr>
              <p:cNvPr id="557" name="Google Shape;557;p49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49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49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49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49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49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p49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49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49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49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49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49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49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49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49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49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573" name="Google Shape;5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012" y="1284101"/>
            <a:ext cx="2625975" cy="368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9"/>
          <p:cNvSpPr txBox="1"/>
          <p:nvPr/>
        </p:nvSpPr>
        <p:spPr>
          <a:xfrm>
            <a:off x="7059225" y="3862825"/>
            <a:ext cx="15204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Non-Fatal</a:t>
            </a:r>
            <a:endParaRPr b="1" sz="16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Fatal</a:t>
            </a:r>
            <a:endParaRPr b="1" sz="16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49"/>
          <p:cNvSpPr txBox="1"/>
          <p:nvPr/>
        </p:nvSpPr>
        <p:spPr>
          <a:xfrm>
            <a:off x="8229600" y="3862825"/>
            <a:ext cx="91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🔵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🟠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0"/>
          <p:cNvSpPr txBox="1"/>
          <p:nvPr>
            <p:ph idx="3" type="title"/>
          </p:nvPr>
        </p:nvSpPr>
        <p:spPr>
          <a:xfrm>
            <a:off x="5949025" y="1381975"/>
            <a:ext cx="2395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data points needed:</a:t>
            </a:r>
            <a:endParaRPr/>
          </a:p>
        </p:txBody>
      </p:sp>
      <p:sp>
        <p:nvSpPr>
          <p:cNvPr id="581" name="Google Shape;581;p50"/>
          <p:cNvSpPr txBox="1"/>
          <p:nvPr>
            <p:ph idx="4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Conclusion</a:t>
            </a:r>
            <a:endParaRPr/>
          </a:p>
        </p:txBody>
      </p:sp>
      <p:sp>
        <p:nvSpPr>
          <p:cNvPr id="582" name="Google Shape;582;p50"/>
          <p:cNvSpPr txBox="1"/>
          <p:nvPr>
            <p:ph idx="1" type="body"/>
          </p:nvPr>
        </p:nvSpPr>
        <p:spPr>
          <a:xfrm>
            <a:off x="1504225" y="1926225"/>
            <a:ext cx="31407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Clear trend based on </a:t>
            </a:r>
            <a:r>
              <a:rPr lang="en">
                <a:solidFill>
                  <a:schemeClr val="accent1"/>
                </a:solidFill>
              </a:rPr>
              <a:t>seasonality. </a:t>
            </a:r>
            <a:r>
              <a:rPr lang="en">
                <a:solidFill>
                  <a:schemeClr val="dk1"/>
                </a:solidFill>
              </a:rPr>
              <a:t>Smallest ratio between fatal and non-fatal </a:t>
            </a:r>
            <a:r>
              <a:rPr lang="en">
                <a:solidFill>
                  <a:schemeClr val="dk1"/>
                </a:solidFill>
              </a:rPr>
              <a:t> indiates </a:t>
            </a:r>
            <a:r>
              <a:rPr lang="en">
                <a:solidFill>
                  <a:schemeClr val="accent1"/>
                </a:solidFill>
              </a:rPr>
              <a:t>Oct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Based on ratio between fatal/non-fatal and proximity to cities - potential </a:t>
            </a:r>
            <a:r>
              <a:rPr lang="en">
                <a:solidFill>
                  <a:schemeClr val="accent1"/>
                </a:solidFill>
              </a:rPr>
              <a:t>location</a:t>
            </a:r>
            <a:r>
              <a:rPr lang="en">
                <a:solidFill>
                  <a:schemeClr val="dk1"/>
                </a:solidFill>
              </a:rPr>
              <a:t> New South Wales.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3" name="Google Shape;583;p50"/>
          <p:cNvSpPr txBox="1"/>
          <p:nvPr>
            <p:ph idx="2" type="body"/>
          </p:nvPr>
        </p:nvSpPr>
        <p:spPr>
          <a:xfrm>
            <a:off x="5949025" y="1926225"/>
            <a:ext cx="31407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get a more </a:t>
            </a:r>
            <a:r>
              <a:rPr lang="en">
                <a:solidFill>
                  <a:schemeClr val="dk1"/>
                </a:solidFill>
              </a:rPr>
              <a:t>comprehensive</a:t>
            </a:r>
            <a:r>
              <a:rPr lang="en">
                <a:solidFill>
                  <a:schemeClr val="dk1"/>
                </a:solidFill>
              </a:rPr>
              <a:t> picture and support our hypothesis. E.g.: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Surfers/swimmers per month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Inhabitants per state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More </a:t>
            </a:r>
            <a:r>
              <a:rPr lang="en">
                <a:solidFill>
                  <a:schemeClr val="dk1"/>
                </a:solidFill>
              </a:rPr>
              <a:t>granular</a:t>
            </a:r>
            <a:r>
              <a:rPr lang="en">
                <a:solidFill>
                  <a:schemeClr val="dk1"/>
                </a:solidFill>
              </a:rPr>
              <a:t> local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50"/>
          <p:cNvSpPr txBox="1"/>
          <p:nvPr>
            <p:ph type="title"/>
          </p:nvPr>
        </p:nvSpPr>
        <p:spPr>
          <a:xfrm>
            <a:off x="1580431" y="1381975"/>
            <a:ext cx="2395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points:</a:t>
            </a:r>
            <a:endParaRPr/>
          </a:p>
        </p:txBody>
      </p:sp>
      <p:grpSp>
        <p:nvGrpSpPr>
          <p:cNvPr id="585" name="Google Shape;585;p50"/>
          <p:cNvGrpSpPr/>
          <p:nvPr/>
        </p:nvGrpSpPr>
        <p:grpSpPr>
          <a:xfrm>
            <a:off x="423076" y="2038109"/>
            <a:ext cx="1004950" cy="1289687"/>
            <a:chOff x="2409025" y="813500"/>
            <a:chExt cx="459175" cy="589275"/>
          </a:xfrm>
        </p:grpSpPr>
        <p:sp>
          <p:nvSpPr>
            <p:cNvPr id="586" name="Google Shape;586;p50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588" name="Google Shape;588;p50"/>
          <p:cNvGrpSpPr/>
          <p:nvPr/>
        </p:nvGrpSpPr>
        <p:grpSpPr>
          <a:xfrm>
            <a:off x="4791676" y="2038109"/>
            <a:ext cx="1004950" cy="1289687"/>
            <a:chOff x="2409025" y="813500"/>
            <a:chExt cx="459175" cy="589275"/>
          </a:xfrm>
        </p:grpSpPr>
        <p:sp>
          <p:nvSpPr>
            <p:cNvPr id="589" name="Google Shape;589;p50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591" name="Google Shape;591;p50"/>
          <p:cNvSpPr/>
          <p:nvPr/>
        </p:nvSpPr>
        <p:spPr>
          <a:xfrm>
            <a:off x="696939" y="2454350"/>
            <a:ext cx="457206" cy="457195"/>
          </a:xfrm>
          <a:custGeom>
            <a:rect b="b" l="l" r="r" t="t"/>
            <a:pathLst>
              <a:path extrusionOk="0" h="10051" w="10027">
                <a:moveTo>
                  <a:pt x="5716" y="1763"/>
                </a:moveTo>
                <a:cubicBezTo>
                  <a:pt x="5693" y="1787"/>
                  <a:pt x="5645" y="1834"/>
                  <a:pt x="5621" y="1858"/>
                </a:cubicBezTo>
                <a:cubicBezTo>
                  <a:pt x="5169" y="2310"/>
                  <a:pt x="4931" y="2906"/>
                  <a:pt x="4931" y="3525"/>
                </a:cubicBezTo>
                <a:cubicBezTo>
                  <a:pt x="4931" y="4073"/>
                  <a:pt x="5121" y="4597"/>
                  <a:pt x="5454" y="5025"/>
                </a:cubicBezTo>
                <a:cubicBezTo>
                  <a:pt x="5526" y="5121"/>
                  <a:pt x="5621" y="5216"/>
                  <a:pt x="5716" y="5311"/>
                </a:cubicBezTo>
                <a:lnTo>
                  <a:pt x="5312" y="5311"/>
                </a:lnTo>
                <a:cubicBezTo>
                  <a:pt x="4335" y="5311"/>
                  <a:pt x="3549" y="4501"/>
                  <a:pt x="3549" y="3525"/>
                </a:cubicBezTo>
                <a:cubicBezTo>
                  <a:pt x="3549" y="2549"/>
                  <a:pt x="4335" y="1763"/>
                  <a:pt x="5312" y="1763"/>
                </a:cubicBezTo>
                <a:close/>
                <a:moveTo>
                  <a:pt x="5931" y="596"/>
                </a:moveTo>
                <a:cubicBezTo>
                  <a:pt x="6407" y="596"/>
                  <a:pt x="6836" y="810"/>
                  <a:pt x="7098" y="1167"/>
                </a:cubicBezTo>
                <a:lnTo>
                  <a:pt x="5312" y="1167"/>
                </a:lnTo>
                <a:cubicBezTo>
                  <a:pt x="4002" y="1167"/>
                  <a:pt x="2954" y="2239"/>
                  <a:pt x="2954" y="3525"/>
                </a:cubicBezTo>
                <a:cubicBezTo>
                  <a:pt x="2954" y="4835"/>
                  <a:pt x="4002" y="5883"/>
                  <a:pt x="5312" y="5883"/>
                </a:cubicBezTo>
                <a:lnTo>
                  <a:pt x="6407" y="5883"/>
                </a:lnTo>
                <a:cubicBezTo>
                  <a:pt x="6979" y="5883"/>
                  <a:pt x="7526" y="5692"/>
                  <a:pt x="7955" y="5335"/>
                </a:cubicBezTo>
                <a:cubicBezTo>
                  <a:pt x="8288" y="5049"/>
                  <a:pt x="8717" y="4906"/>
                  <a:pt x="9146" y="4906"/>
                </a:cubicBezTo>
                <a:lnTo>
                  <a:pt x="9431" y="4906"/>
                </a:lnTo>
                <a:lnTo>
                  <a:pt x="9431" y="6573"/>
                </a:lnTo>
                <a:cubicBezTo>
                  <a:pt x="9217" y="6645"/>
                  <a:pt x="9050" y="6788"/>
                  <a:pt x="8931" y="6907"/>
                </a:cubicBezTo>
                <a:cubicBezTo>
                  <a:pt x="8789" y="7050"/>
                  <a:pt x="8717" y="7121"/>
                  <a:pt x="8550" y="7121"/>
                </a:cubicBezTo>
                <a:cubicBezTo>
                  <a:pt x="8384" y="7121"/>
                  <a:pt x="8312" y="7050"/>
                  <a:pt x="8169" y="6907"/>
                </a:cubicBezTo>
                <a:cubicBezTo>
                  <a:pt x="8026" y="6740"/>
                  <a:pt x="7788" y="6526"/>
                  <a:pt x="7383" y="6526"/>
                </a:cubicBezTo>
                <a:cubicBezTo>
                  <a:pt x="6955" y="6526"/>
                  <a:pt x="6740" y="6740"/>
                  <a:pt x="6574" y="6907"/>
                </a:cubicBezTo>
                <a:cubicBezTo>
                  <a:pt x="6431" y="7050"/>
                  <a:pt x="6359" y="7121"/>
                  <a:pt x="6193" y="7121"/>
                </a:cubicBezTo>
                <a:cubicBezTo>
                  <a:pt x="6026" y="7121"/>
                  <a:pt x="5955" y="7050"/>
                  <a:pt x="5812" y="6907"/>
                </a:cubicBezTo>
                <a:cubicBezTo>
                  <a:pt x="5645" y="6740"/>
                  <a:pt x="5431" y="6526"/>
                  <a:pt x="5026" y="6526"/>
                </a:cubicBezTo>
                <a:cubicBezTo>
                  <a:pt x="4597" y="6526"/>
                  <a:pt x="4383" y="6740"/>
                  <a:pt x="4216" y="6907"/>
                </a:cubicBezTo>
                <a:cubicBezTo>
                  <a:pt x="4073" y="7050"/>
                  <a:pt x="4002" y="7121"/>
                  <a:pt x="3835" y="7121"/>
                </a:cubicBezTo>
                <a:cubicBezTo>
                  <a:pt x="3668" y="7121"/>
                  <a:pt x="3597" y="7050"/>
                  <a:pt x="3454" y="6907"/>
                </a:cubicBezTo>
                <a:cubicBezTo>
                  <a:pt x="3287" y="6740"/>
                  <a:pt x="3073" y="6526"/>
                  <a:pt x="2668" y="6526"/>
                </a:cubicBezTo>
                <a:cubicBezTo>
                  <a:pt x="2573" y="6526"/>
                  <a:pt x="2501" y="6526"/>
                  <a:pt x="2454" y="6549"/>
                </a:cubicBezTo>
                <a:cubicBezTo>
                  <a:pt x="1644" y="5906"/>
                  <a:pt x="1192" y="4954"/>
                  <a:pt x="1192" y="3930"/>
                </a:cubicBezTo>
                <a:cubicBezTo>
                  <a:pt x="1192" y="2072"/>
                  <a:pt x="2692" y="596"/>
                  <a:pt x="4526" y="596"/>
                </a:cubicBezTo>
                <a:close/>
                <a:moveTo>
                  <a:pt x="7383" y="7121"/>
                </a:moveTo>
                <a:cubicBezTo>
                  <a:pt x="7550" y="7121"/>
                  <a:pt x="7622" y="7169"/>
                  <a:pt x="7764" y="7311"/>
                </a:cubicBezTo>
                <a:cubicBezTo>
                  <a:pt x="7931" y="7478"/>
                  <a:pt x="8146" y="7693"/>
                  <a:pt x="8550" y="7693"/>
                </a:cubicBezTo>
                <a:cubicBezTo>
                  <a:pt x="8979" y="7693"/>
                  <a:pt x="9193" y="7478"/>
                  <a:pt x="9360" y="7311"/>
                </a:cubicBezTo>
                <a:cubicBezTo>
                  <a:pt x="9384" y="7288"/>
                  <a:pt x="9408" y="7264"/>
                  <a:pt x="9431" y="7240"/>
                </a:cubicBezTo>
                <a:lnTo>
                  <a:pt x="9431" y="9479"/>
                </a:lnTo>
                <a:lnTo>
                  <a:pt x="596" y="9479"/>
                </a:lnTo>
                <a:lnTo>
                  <a:pt x="596" y="7240"/>
                </a:lnTo>
                <a:cubicBezTo>
                  <a:pt x="620" y="7264"/>
                  <a:pt x="644" y="7288"/>
                  <a:pt x="692" y="7311"/>
                </a:cubicBezTo>
                <a:cubicBezTo>
                  <a:pt x="834" y="7478"/>
                  <a:pt x="1073" y="7693"/>
                  <a:pt x="1477" y="7693"/>
                </a:cubicBezTo>
                <a:cubicBezTo>
                  <a:pt x="1906" y="7693"/>
                  <a:pt x="2120" y="7478"/>
                  <a:pt x="2287" y="7311"/>
                </a:cubicBezTo>
                <a:cubicBezTo>
                  <a:pt x="2430" y="7169"/>
                  <a:pt x="2501" y="7121"/>
                  <a:pt x="2668" y="7121"/>
                </a:cubicBezTo>
                <a:cubicBezTo>
                  <a:pt x="2835" y="7121"/>
                  <a:pt x="2906" y="7169"/>
                  <a:pt x="3049" y="7311"/>
                </a:cubicBezTo>
                <a:cubicBezTo>
                  <a:pt x="3192" y="7478"/>
                  <a:pt x="3430" y="7693"/>
                  <a:pt x="3835" y="7693"/>
                </a:cubicBezTo>
                <a:cubicBezTo>
                  <a:pt x="4264" y="7693"/>
                  <a:pt x="4478" y="7478"/>
                  <a:pt x="4645" y="7311"/>
                </a:cubicBezTo>
                <a:cubicBezTo>
                  <a:pt x="4788" y="7169"/>
                  <a:pt x="4859" y="7121"/>
                  <a:pt x="5026" y="7121"/>
                </a:cubicBezTo>
                <a:cubicBezTo>
                  <a:pt x="5193" y="7121"/>
                  <a:pt x="5264" y="7169"/>
                  <a:pt x="5407" y="7311"/>
                </a:cubicBezTo>
                <a:cubicBezTo>
                  <a:pt x="5574" y="7478"/>
                  <a:pt x="5788" y="7693"/>
                  <a:pt x="6193" y="7693"/>
                </a:cubicBezTo>
                <a:cubicBezTo>
                  <a:pt x="6621" y="7693"/>
                  <a:pt x="6836" y="7478"/>
                  <a:pt x="7002" y="7311"/>
                </a:cubicBezTo>
                <a:cubicBezTo>
                  <a:pt x="7145" y="7169"/>
                  <a:pt x="7217" y="7121"/>
                  <a:pt x="7383" y="7121"/>
                </a:cubicBezTo>
                <a:close/>
                <a:moveTo>
                  <a:pt x="4526" y="0"/>
                </a:moveTo>
                <a:cubicBezTo>
                  <a:pt x="2359" y="0"/>
                  <a:pt x="596" y="1763"/>
                  <a:pt x="596" y="3930"/>
                </a:cubicBezTo>
                <a:cubicBezTo>
                  <a:pt x="596" y="4549"/>
                  <a:pt x="739" y="5192"/>
                  <a:pt x="1049" y="5740"/>
                </a:cubicBezTo>
                <a:cubicBezTo>
                  <a:pt x="1263" y="6168"/>
                  <a:pt x="1549" y="6549"/>
                  <a:pt x="1906" y="6859"/>
                </a:cubicBezTo>
                <a:cubicBezTo>
                  <a:pt x="1882" y="6883"/>
                  <a:pt x="1882" y="6883"/>
                  <a:pt x="1858" y="6907"/>
                </a:cubicBezTo>
                <a:cubicBezTo>
                  <a:pt x="1716" y="7050"/>
                  <a:pt x="1644" y="7121"/>
                  <a:pt x="1477" y="7121"/>
                </a:cubicBezTo>
                <a:cubicBezTo>
                  <a:pt x="1311" y="7121"/>
                  <a:pt x="1239" y="7050"/>
                  <a:pt x="1096" y="6907"/>
                </a:cubicBezTo>
                <a:cubicBezTo>
                  <a:pt x="930" y="6740"/>
                  <a:pt x="715" y="6526"/>
                  <a:pt x="311" y="6526"/>
                </a:cubicBezTo>
                <a:cubicBezTo>
                  <a:pt x="144" y="6526"/>
                  <a:pt x="1" y="6645"/>
                  <a:pt x="1" y="6811"/>
                </a:cubicBezTo>
                <a:lnTo>
                  <a:pt x="1" y="9764"/>
                </a:lnTo>
                <a:cubicBezTo>
                  <a:pt x="1" y="9931"/>
                  <a:pt x="144" y="10050"/>
                  <a:pt x="311" y="10050"/>
                </a:cubicBezTo>
                <a:lnTo>
                  <a:pt x="9741" y="10050"/>
                </a:lnTo>
                <a:cubicBezTo>
                  <a:pt x="9908" y="10050"/>
                  <a:pt x="10027" y="9931"/>
                  <a:pt x="10027" y="9764"/>
                </a:cubicBezTo>
                <a:lnTo>
                  <a:pt x="10027" y="4620"/>
                </a:lnTo>
                <a:cubicBezTo>
                  <a:pt x="10027" y="4454"/>
                  <a:pt x="9908" y="4311"/>
                  <a:pt x="9741" y="4311"/>
                </a:cubicBezTo>
                <a:lnTo>
                  <a:pt x="9146" y="4311"/>
                </a:lnTo>
                <a:cubicBezTo>
                  <a:pt x="8574" y="4311"/>
                  <a:pt x="8026" y="4525"/>
                  <a:pt x="7598" y="4882"/>
                </a:cubicBezTo>
                <a:cubicBezTo>
                  <a:pt x="7360" y="5049"/>
                  <a:pt x="7121" y="5192"/>
                  <a:pt x="6860" y="5240"/>
                </a:cubicBezTo>
                <a:cubicBezTo>
                  <a:pt x="6074" y="5049"/>
                  <a:pt x="5502" y="4335"/>
                  <a:pt x="5502" y="3525"/>
                </a:cubicBezTo>
                <a:cubicBezTo>
                  <a:pt x="5502" y="3073"/>
                  <a:pt x="5693" y="2620"/>
                  <a:pt x="6026" y="2287"/>
                </a:cubicBezTo>
                <a:cubicBezTo>
                  <a:pt x="6359" y="1953"/>
                  <a:pt x="6812" y="1763"/>
                  <a:pt x="7288" y="1763"/>
                </a:cubicBezTo>
                <a:lnTo>
                  <a:pt x="7574" y="1763"/>
                </a:lnTo>
                <a:cubicBezTo>
                  <a:pt x="7669" y="1763"/>
                  <a:pt x="7764" y="1715"/>
                  <a:pt x="7812" y="1644"/>
                </a:cubicBezTo>
                <a:cubicBezTo>
                  <a:pt x="7860" y="1572"/>
                  <a:pt x="7884" y="1477"/>
                  <a:pt x="7860" y="1382"/>
                </a:cubicBezTo>
                <a:cubicBezTo>
                  <a:pt x="7574" y="548"/>
                  <a:pt x="6812" y="0"/>
                  <a:pt x="5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" name="Google Shape;592;p50"/>
          <p:cNvGrpSpPr/>
          <p:nvPr/>
        </p:nvGrpSpPr>
        <p:grpSpPr>
          <a:xfrm>
            <a:off x="5065553" y="2454341"/>
            <a:ext cx="457195" cy="457198"/>
            <a:chOff x="1477650" y="3139700"/>
            <a:chExt cx="251275" cy="248275"/>
          </a:xfrm>
        </p:grpSpPr>
        <p:sp>
          <p:nvSpPr>
            <p:cNvPr id="593" name="Google Shape;593;p50"/>
            <p:cNvSpPr/>
            <p:nvPr/>
          </p:nvSpPr>
          <p:spPr>
            <a:xfrm>
              <a:off x="1550300" y="3149150"/>
              <a:ext cx="22050" cy="28150"/>
            </a:xfrm>
            <a:custGeom>
              <a:rect b="b" l="l" r="r" t="t"/>
              <a:pathLst>
                <a:path extrusionOk="0" h="1126" w="882">
                  <a:moveTo>
                    <a:pt x="330" y="0"/>
                  </a:moveTo>
                  <a:cubicBezTo>
                    <a:pt x="299" y="0"/>
                    <a:pt x="268" y="5"/>
                    <a:pt x="238" y="15"/>
                  </a:cubicBezTo>
                  <a:cubicBezTo>
                    <a:pt x="72" y="86"/>
                    <a:pt x="0" y="253"/>
                    <a:pt x="72" y="396"/>
                  </a:cubicBezTo>
                  <a:lnTo>
                    <a:pt x="286" y="944"/>
                  </a:lnTo>
                  <a:cubicBezTo>
                    <a:pt x="342" y="1057"/>
                    <a:pt x="459" y="1125"/>
                    <a:pt x="575" y="1125"/>
                  </a:cubicBezTo>
                  <a:cubicBezTo>
                    <a:pt x="606" y="1125"/>
                    <a:pt x="637" y="1120"/>
                    <a:pt x="667" y="1110"/>
                  </a:cubicBezTo>
                  <a:cubicBezTo>
                    <a:pt x="810" y="1039"/>
                    <a:pt x="881" y="872"/>
                    <a:pt x="834" y="729"/>
                  </a:cubicBezTo>
                  <a:lnTo>
                    <a:pt x="619" y="182"/>
                  </a:lnTo>
                  <a:cubicBezTo>
                    <a:pt x="563" y="69"/>
                    <a:pt x="447" y="0"/>
                    <a:pt x="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1633650" y="3350625"/>
              <a:ext cx="22650" cy="27900"/>
            </a:xfrm>
            <a:custGeom>
              <a:rect b="b" l="l" r="r" t="t"/>
              <a:pathLst>
                <a:path extrusionOk="0" h="1116" w="906">
                  <a:moveTo>
                    <a:pt x="356" y="1"/>
                  </a:moveTo>
                  <a:cubicBezTo>
                    <a:pt x="317" y="1"/>
                    <a:pt x="277" y="10"/>
                    <a:pt x="238" y="29"/>
                  </a:cubicBezTo>
                  <a:cubicBezTo>
                    <a:pt x="72" y="77"/>
                    <a:pt x="0" y="243"/>
                    <a:pt x="72" y="410"/>
                  </a:cubicBezTo>
                  <a:lnTo>
                    <a:pt x="286" y="934"/>
                  </a:lnTo>
                  <a:cubicBezTo>
                    <a:pt x="342" y="1047"/>
                    <a:pt x="459" y="1115"/>
                    <a:pt x="575" y="1115"/>
                  </a:cubicBezTo>
                  <a:cubicBezTo>
                    <a:pt x="606" y="1115"/>
                    <a:pt x="637" y="1111"/>
                    <a:pt x="667" y="1101"/>
                  </a:cubicBezTo>
                  <a:cubicBezTo>
                    <a:pt x="834" y="1029"/>
                    <a:pt x="905" y="863"/>
                    <a:pt x="834" y="720"/>
                  </a:cubicBezTo>
                  <a:lnTo>
                    <a:pt x="619" y="172"/>
                  </a:lnTo>
                  <a:cubicBezTo>
                    <a:pt x="567" y="67"/>
                    <a:pt x="464" y="1"/>
                    <a:pt x="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1487775" y="3212250"/>
              <a:ext cx="29800" cy="20125"/>
            </a:xfrm>
            <a:custGeom>
              <a:rect b="b" l="l" r="r" t="t"/>
              <a:pathLst>
                <a:path extrusionOk="0" h="805" w="1192">
                  <a:moveTo>
                    <a:pt x="338" y="1"/>
                  </a:moveTo>
                  <a:cubicBezTo>
                    <a:pt x="221" y="1"/>
                    <a:pt x="105" y="69"/>
                    <a:pt x="48" y="182"/>
                  </a:cubicBezTo>
                  <a:cubicBezTo>
                    <a:pt x="1" y="325"/>
                    <a:pt x="72" y="492"/>
                    <a:pt x="215" y="563"/>
                  </a:cubicBezTo>
                  <a:lnTo>
                    <a:pt x="739" y="777"/>
                  </a:lnTo>
                  <a:cubicBezTo>
                    <a:pt x="782" y="796"/>
                    <a:pt x="826" y="805"/>
                    <a:pt x="867" y="805"/>
                  </a:cubicBezTo>
                  <a:cubicBezTo>
                    <a:pt x="985" y="805"/>
                    <a:pt x="1085" y="734"/>
                    <a:pt x="1120" y="611"/>
                  </a:cubicBezTo>
                  <a:cubicBezTo>
                    <a:pt x="1191" y="468"/>
                    <a:pt x="1120" y="301"/>
                    <a:pt x="977" y="230"/>
                  </a:cubicBezTo>
                  <a:lnTo>
                    <a:pt x="429" y="15"/>
                  </a:lnTo>
                  <a:cubicBezTo>
                    <a:pt x="399" y="5"/>
                    <a:pt x="369" y="1"/>
                    <a:pt x="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1689000" y="3295600"/>
              <a:ext cx="29800" cy="20125"/>
            </a:xfrm>
            <a:custGeom>
              <a:rect b="b" l="l" r="r" t="t"/>
              <a:pathLst>
                <a:path extrusionOk="0" h="805" w="1192">
                  <a:moveTo>
                    <a:pt x="338" y="1"/>
                  </a:moveTo>
                  <a:cubicBezTo>
                    <a:pt x="222" y="1"/>
                    <a:pt x="110" y="69"/>
                    <a:pt x="72" y="182"/>
                  </a:cubicBezTo>
                  <a:cubicBezTo>
                    <a:pt x="1" y="325"/>
                    <a:pt x="72" y="492"/>
                    <a:pt x="215" y="563"/>
                  </a:cubicBezTo>
                  <a:lnTo>
                    <a:pt x="763" y="777"/>
                  </a:lnTo>
                  <a:cubicBezTo>
                    <a:pt x="800" y="796"/>
                    <a:pt x="839" y="805"/>
                    <a:pt x="878" y="805"/>
                  </a:cubicBezTo>
                  <a:cubicBezTo>
                    <a:pt x="986" y="805"/>
                    <a:pt x="1091" y="734"/>
                    <a:pt x="1144" y="611"/>
                  </a:cubicBezTo>
                  <a:cubicBezTo>
                    <a:pt x="1192" y="468"/>
                    <a:pt x="1120" y="301"/>
                    <a:pt x="977" y="253"/>
                  </a:cubicBezTo>
                  <a:lnTo>
                    <a:pt x="430" y="15"/>
                  </a:lnTo>
                  <a:cubicBezTo>
                    <a:pt x="400" y="5"/>
                    <a:pt x="369" y="1"/>
                    <a:pt x="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1487775" y="3295600"/>
              <a:ext cx="29800" cy="20150"/>
            </a:xfrm>
            <a:custGeom>
              <a:rect b="b" l="l" r="r" t="t"/>
              <a:pathLst>
                <a:path extrusionOk="0" h="806" w="1192">
                  <a:moveTo>
                    <a:pt x="842" y="1"/>
                  </a:moveTo>
                  <a:cubicBezTo>
                    <a:pt x="808" y="1"/>
                    <a:pt x="774" y="5"/>
                    <a:pt x="739" y="15"/>
                  </a:cubicBezTo>
                  <a:lnTo>
                    <a:pt x="215" y="253"/>
                  </a:lnTo>
                  <a:cubicBezTo>
                    <a:pt x="72" y="301"/>
                    <a:pt x="1" y="468"/>
                    <a:pt x="48" y="634"/>
                  </a:cubicBezTo>
                  <a:cubicBezTo>
                    <a:pt x="101" y="739"/>
                    <a:pt x="204" y="805"/>
                    <a:pt x="312" y="805"/>
                  </a:cubicBezTo>
                  <a:cubicBezTo>
                    <a:pt x="351" y="805"/>
                    <a:pt x="391" y="796"/>
                    <a:pt x="429" y="777"/>
                  </a:cubicBezTo>
                  <a:lnTo>
                    <a:pt x="977" y="563"/>
                  </a:lnTo>
                  <a:cubicBezTo>
                    <a:pt x="1120" y="492"/>
                    <a:pt x="1191" y="325"/>
                    <a:pt x="1120" y="182"/>
                  </a:cubicBezTo>
                  <a:cubicBezTo>
                    <a:pt x="1082" y="69"/>
                    <a:pt x="970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1689000" y="3212175"/>
              <a:ext cx="29800" cy="20200"/>
            </a:xfrm>
            <a:custGeom>
              <a:rect b="b" l="l" r="r" t="t"/>
              <a:pathLst>
                <a:path extrusionOk="0" h="808" w="1192">
                  <a:moveTo>
                    <a:pt x="869" y="1"/>
                  </a:moveTo>
                  <a:cubicBezTo>
                    <a:pt x="834" y="1"/>
                    <a:pt x="798" y="7"/>
                    <a:pt x="763" y="18"/>
                  </a:cubicBezTo>
                  <a:lnTo>
                    <a:pt x="215" y="233"/>
                  </a:lnTo>
                  <a:cubicBezTo>
                    <a:pt x="72" y="304"/>
                    <a:pt x="1" y="471"/>
                    <a:pt x="72" y="614"/>
                  </a:cubicBezTo>
                  <a:cubicBezTo>
                    <a:pt x="108" y="737"/>
                    <a:pt x="208" y="808"/>
                    <a:pt x="315" y="808"/>
                  </a:cubicBezTo>
                  <a:cubicBezTo>
                    <a:pt x="353" y="808"/>
                    <a:pt x="392" y="799"/>
                    <a:pt x="430" y="780"/>
                  </a:cubicBezTo>
                  <a:lnTo>
                    <a:pt x="977" y="566"/>
                  </a:lnTo>
                  <a:cubicBezTo>
                    <a:pt x="1120" y="495"/>
                    <a:pt x="1192" y="328"/>
                    <a:pt x="1144" y="185"/>
                  </a:cubicBezTo>
                  <a:cubicBezTo>
                    <a:pt x="1090" y="59"/>
                    <a:pt x="981" y="1"/>
                    <a:pt x="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1550300" y="3350625"/>
              <a:ext cx="22050" cy="27900"/>
            </a:xfrm>
            <a:custGeom>
              <a:rect b="b" l="l" r="r" t="t"/>
              <a:pathLst>
                <a:path extrusionOk="0" h="1116" w="882">
                  <a:moveTo>
                    <a:pt x="549" y="1"/>
                  </a:moveTo>
                  <a:cubicBezTo>
                    <a:pt x="442" y="1"/>
                    <a:pt x="338" y="67"/>
                    <a:pt x="286" y="172"/>
                  </a:cubicBezTo>
                  <a:lnTo>
                    <a:pt x="72" y="720"/>
                  </a:lnTo>
                  <a:cubicBezTo>
                    <a:pt x="0" y="863"/>
                    <a:pt x="72" y="1029"/>
                    <a:pt x="238" y="1101"/>
                  </a:cubicBezTo>
                  <a:cubicBezTo>
                    <a:pt x="268" y="1111"/>
                    <a:pt x="299" y="1115"/>
                    <a:pt x="330" y="1115"/>
                  </a:cubicBezTo>
                  <a:cubicBezTo>
                    <a:pt x="447" y="1115"/>
                    <a:pt x="563" y="1047"/>
                    <a:pt x="619" y="934"/>
                  </a:cubicBezTo>
                  <a:lnTo>
                    <a:pt x="834" y="410"/>
                  </a:lnTo>
                  <a:cubicBezTo>
                    <a:pt x="881" y="243"/>
                    <a:pt x="834" y="77"/>
                    <a:pt x="667" y="29"/>
                  </a:cubicBezTo>
                  <a:cubicBezTo>
                    <a:pt x="629" y="10"/>
                    <a:pt x="589" y="1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1634225" y="3149150"/>
              <a:ext cx="22075" cy="28150"/>
            </a:xfrm>
            <a:custGeom>
              <a:rect b="b" l="l" r="r" t="t"/>
              <a:pathLst>
                <a:path extrusionOk="0" h="1126" w="883">
                  <a:moveTo>
                    <a:pt x="552" y="0"/>
                  </a:moveTo>
                  <a:cubicBezTo>
                    <a:pt x="436" y="0"/>
                    <a:pt x="319" y="69"/>
                    <a:pt x="263" y="182"/>
                  </a:cubicBezTo>
                  <a:lnTo>
                    <a:pt x="49" y="729"/>
                  </a:lnTo>
                  <a:cubicBezTo>
                    <a:pt x="1" y="872"/>
                    <a:pt x="49" y="1039"/>
                    <a:pt x="215" y="1110"/>
                  </a:cubicBezTo>
                  <a:cubicBezTo>
                    <a:pt x="245" y="1120"/>
                    <a:pt x="276" y="1125"/>
                    <a:pt x="307" y="1125"/>
                  </a:cubicBezTo>
                  <a:cubicBezTo>
                    <a:pt x="424" y="1125"/>
                    <a:pt x="540" y="1057"/>
                    <a:pt x="596" y="944"/>
                  </a:cubicBezTo>
                  <a:lnTo>
                    <a:pt x="811" y="396"/>
                  </a:lnTo>
                  <a:cubicBezTo>
                    <a:pt x="882" y="253"/>
                    <a:pt x="811" y="86"/>
                    <a:pt x="644" y="15"/>
                  </a:cubicBezTo>
                  <a:cubicBezTo>
                    <a:pt x="614" y="5"/>
                    <a:pt x="583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1477650" y="3139700"/>
              <a:ext cx="251275" cy="248275"/>
            </a:xfrm>
            <a:custGeom>
              <a:rect b="b" l="l" r="r" t="t"/>
              <a:pathLst>
                <a:path extrusionOk="0" h="9931" w="10051">
                  <a:moveTo>
                    <a:pt x="5026" y="1036"/>
                  </a:moveTo>
                  <a:lnTo>
                    <a:pt x="5478" y="2108"/>
                  </a:lnTo>
                  <a:cubicBezTo>
                    <a:pt x="5335" y="2084"/>
                    <a:pt x="5169" y="2060"/>
                    <a:pt x="5026" y="2060"/>
                  </a:cubicBezTo>
                  <a:cubicBezTo>
                    <a:pt x="4883" y="2060"/>
                    <a:pt x="4716" y="2084"/>
                    <a:pt x="4573" y="2108"/>
                  </a:cubicBezTo>
                  <a:lnTo>
                    <a:pt x="5026" y="1036"/>
                  </a:lnTo>
                  <a:close/>
                  <a:moveTo>
                    <a:pt x="2239" y="2203"/>
                  </a:moveTo>
                  <a:lnTo>
                    <a:pt x="3311" y="2631"/>
                  </a:lnTo>
                  <a:cubicBezTo>
                    <a:pt x="3073" y="2798"/>
                    <a:pt x="2858" y="3013"/>
                    <a:pt x="2668" y="3251"/>
                  </a:cubicBezTo>
                  <a:lnTo>
                    <a:pt x="2239" y="2203"/>
                  </a:lnTo>
                  <a:close/>
                  <a:moveTo>
                    <a:pt x="7812" y="2203"/>
                  </a:moveTo>
                  <a:lnTo>
                    <a:pt x="7383" y="3251"/>
                  </a:lnTo>
                  <a:cubicBezTo>
                    <a:pt x="7193" y="3013"/>
                    <a:pt x="6978" y="2798"/>
                    <a:pt x="6740" y="2631"/>
                  </a:cubicBezTo>
                  <a:lnTo>
                    <a:pt x="7812" y="2203"/>
                  </a:lnTo>
                  <a:close/>
                  <a:moveTo>
                    <a:pt x="2144" y="4513"/>
                  </a:moveTo>
                  <a:cubicBezTo>
                    <a:pt x="2120" y="4656"/>
                    <a:pt x="2120" y="4822"/>
                    <a:pt x="2120" y="4965"/>
                  </a:cubicBezTo>
                  <a:cubicBezTo>
                    <a:pt x="2120" y="5132"/>
                    <a:pt x="2120" y="5275"/>
                    <a:pt x="2144" y="5418"/>
                  </a:cubicBezTo>
                  <a:lnTo>
                    <a:pt x="1096" y="4965"/>
                  </a:lnTo>
                  <a:lnTo>
                    <a:pt x="2144" y="4513"/>
                  </a:lnTo>
                  <a:close/>
                  <a:moveTo>
                    <a:pt x="7907" y="4513"/>
                  </a:moveTo>
                  <a:lnTo>
                    <a:pt x="8955" y="4965"/>
                  </a:lnTo>
                  <a:lnTo>
                    <a:pt x="7907" y="5418"/>
                  </a:lnTo>
                  <a:cubicBezTo>
                    <a:pt x="7931" y="5275"/>
                    <a:pt x="7931" y="5132"/>
                    <a:pt x="7931" y="4965"/>
                  </a:cubicBezTo>
                  <a:cubicBezTo>
                    <a:pt x="7931" y="4822"/>
                    <a:pt x="7931" y="4656"/>
                    <a:pt x="7907" y="4513"/>
                  </a:cubicBezTo>
                  <a:close/>
                  <a:moveTo>
                    <a:pt x="5026" y="2631"/>
                  </a:moveTo>
                  <a:cubicBezTo>
                    <a:pt x="6312" y="2631"/>
                    <a:pt x="7359" y="3679"/>
                    <a:pt x="7359" y="4965"/>
                  </a:cubicBezTo>
                  <a:cubicBezTo>
                    <a:pt x="7359" y="6251"/>
                    <a:pt x="6312" y="7299"/>
                    <a:pt x="5026" y="7299"/>
                  </a:cubicBezTo>
                  <a:cubicBezTo>
                    <a:pt x="3740" y="7299"/>
                    <a:pt x="2692" y="6251"/>
                    <a:pt x="2692" y="4965"/>
                  </a:cubicBezTo>
                  <a:cubicBezTo>
                    <a:pt x="2692" y="3679"/>
                    <a:pt x="3740" y="2631"/>
                    <a:pt x="5026" y="2631"/>
                  </a:cubicBezTo>
                  <a:close/>
                  <a:moveTo>
                    <a:pt x="2668" y="6680"/>
                  </a:moveTo>
                  <a:cubicBezTo>
                    <a:pt x="2858" y="6918"/>
                    <a:pt x="3073" y="7132"/>
                    <a:pt x="3311" y="7323"/>
                  </a:cubicBezTo>
                  <a:lnTo>
                    <a:pt x="2239" y="7752"/>
                  </a:lnTo>
                  <a:lnTo>
                    <a:pt x="2668" y="6680"/>
                  </a:lnTo>
                  <a:close/>
                  <a:moveTo>
                    <a:pt x="7383" y="6680"/>
                  </a:moveTo>
                  <a:lnTo>
                    <a:pt x="7812" y="7752"/>
                  </a:lnTo>
                  <a:lnTo>
                    <a:pt x="6740" y="7323"/>
                  </a:lnTo>
                  <a:cubicBezTo>
                    <a:pt x="6978" y="7132"/>
                    <a:pt x="7193" y="6918"/>
                    <a:pt x="7383" y="6680"/>
                  </a:cubicBezTo>
                  <a:close/>
                  <a:moveTo>
                    <a:pt x="4573" y="7847"/>
                  </a:moveTo>
                  <a:lnTo>
                    <a:pt x="4573" y="7847"/>
                  </a:lnTo>
                  <a:cubicBezTo>
                    <a:pt x="4716" y="7871"/>
                    <a:pt x="4883" y="7871"/>
                    <a:pt x="5026" y="7871"/>
                  </a:cubicBezTo>
                  <a:cubicBezTo>
                    <a:pt x="5169" y="7871"/>
                    <a:pt x="5335" y="7871"/>
                    <a:pt x="5478" y="7847"/>
                  </a:cubicBezTo>
                  <a:lnTo>
                    <a:pt x="5478" y="7847"/>
                  </a:lnTo>
                  <a:lnTo>
                    <a:pt x="5026" y="8895"/>
                  </a:lnTo>
                  <a:lnTo>
                    <a:pt x="4573" y="7847"/>
                  </a:lnTo>
                  <a:close/>
                  <a:moveTo>
                    <a:pt x="5026" y="0"/>
                  </a:moveTo>
                  <a:cubicBezTo>
                    <a:pt x="4918" y="0"/>
                    <a:pt x="4811" y="60"/>
                    <a:pt x="4764" y="179"/>
                  </a:cubicBezTo>
                  <a:lnTo>
                    <a:pt x="3883" y="2227"/>
                  </a:lnTo>
                  <a:lnTo>
                    <a:pt x="1834" y="1393"/>
                  </a:lnTo>
                  <a:cubicBezTo>
                    <a:pt x="1798" y="1378"/>
                    <a:pt x="1761" y="1372"/>
                    <a:pt x="1725" y="1372"/>
                  </a:cubicBezTo>
                  <a:cubicBezTo>
                    <a:pt x="1531" y="1372"/>
                    <a:pt x="1373" y="1573"/>
                    <a:pt x="1453" y="1774"/>
                  </a:cubicBezTo>
                  <a:lnTo>
                    <a:pt x="2287" y="3822"/>
                  </a:lnTo>
                  <a:lnTo>
                    <a:pt x="239" y="4703"/>
                  </a:lnTo>
                  <a:cubicBezTo>
                    <a:pt x="1" y="4799"/>
                    <a:pt x="1" y="5132"/>
                    <a:pt x="239" y="5227"/>
                  </a:cubicBezTo>
                  <a:lnTo>
                    <a:pt x="2287" y="6108"/>
                  </a:lnTo>
                  <a:lnTo>
                    <a:pt x="1453" y="8156"/>
                  </a:lnTo>
                  <a:cubicBezTo>
                    <a:pt x="1373" y="8358"/>
                    <a:pt x="1531" y="8559"/>
                    <a:pt x="1725" y="8559"/>
                  </a:cubicBezTo>
                  <a:cubicBezTo>
                    <a:pt x="1761" y="8559"/>
                    <a:pt x="1798" y="8552"/>
                    <a:pt x="1834" y="8537"/>
                  </a:cubicBezTo>
                  <a:lnTo>
                    <a:pt x="3883" y="7704"/>
                  </a:lnTo>
                  <a:lnTo>
                    <a:pt x="4764" y="9752"/>
                  </a:lnTo>
                  <a:cubicBezTo>
                    <a:pt x="4811" y="9871"/>
                    <a:pt x="4918" y="9931"/>
                    <a:pt x="5026" y="9931"/>
                  </a:cubicBezTo>
                  <a:cubicBezTo>
                    <a:pt x="5133" y="9931"/>
                    <a:pt x="5240" y="9871"/>
                    <a:pt x="5288" y="9752"/>
                  </a:cubicBezTo>
                  <a:lnTo>
                    <a:pt x="6169" y="7704"/>
                  </a:lnTo>
                  <a:lnTo>
                    <a:pt x="8217" y="8537"/>
                  </a:lnTo>
                  <a:cubicBezTo>
                    <a:pt x="8254" y="8552"/>
                    <a:pt x="8291" y="8559"/>
                    <a:pt x="8326" y="8559"/>
                  </a:cubicBezTo>
                  <a:cubicBezTo>
                    <a:pt x="8521" y="8559"/>
                    <a:pt x="8678" y="8358"/>
                    <a:pt x="8598" y="8156"/>
                  </a:cubicBezTo>
                  <a:lnTo>
                    <a:pt x="7764" y="6108"/>
                  </a:lnTo>
                  <a:lnTo>
                    <a:pt x="9812" y="5227"/>
                  </a:lnTo>
                  <a:cubicBezTo>
                    <a:pt x="10050" y="5132"/>
                    <a:pt x="10050" y="4799"/>
                    <a:pt x="9812" y="4703"/>
                  </a:cubicBezTo>
                  <a:lnTo>
                    <a:pt x="7764" y="3822"/>
                  </a:lnTo>
                  <a:lnTo>
                    <a:pt x="8598" y="1774"/>
                  </a:lnTo>
                  <a:cubicBezTo>
                    <a:pt x="8678" y="1573"/>
                    <a:pt x="8521" y="1372"/>
                    <a:pt x="8326" y="1372"/>
                  </a:cubicBezTo>
                  <a:cubicBezTo>
                    <a:pt x="8291" y="1372"/>
                    <a:pt x="8254" y="1378"/>
                    <a:pt x="8217" y="1393"/>
                  </a:cubicBezTo>
                  <a:lnTo>
                    <a:pt x="6169" y="2227"/>
                  </a:lnTo>
                  <a:lnTo>
                    <a:pt x="5288" y="179"/>
                  </a:lnTo>
                  <a:cubicBezTo>
                    <a:pt x="5240" y="60"/>
                    <a:pt x="5133" y="0"/>
                    <a:pt x="5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2" name="Google Shape;602;p50"/>
          <p:cNvCxnSpPr/>
          <p:nvPr/>
        </p:nvCxnSpPr>
        <p:spPr>
          <a:xfrm rot="10800000">
            <a:off x="-162900" y="1196575"/>
            <a:ext cx="9469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50"/>
          <p:cNvCxnSpPr/>
          <p:nvPr/>
        </p:nvCxnSpPr>
        <p:spPr>
          <a:xfrm>
            <a:off x="6019154" y="-288900"/>
            <a:ext cx="0" cy="1489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4" name="Google Shape;604;p50"/>
          <p:cNvGrpSpPr/>
          <p:nvPr/>
        </p:nvGrpSpPr>
        <p:grpSpPr>
          <a:xfrm>
            <a:off x="6019157" y="231748"/>
            <a:ext cx="6580419" cy="776026"/>
            <a:chOff x="3302782" y="231748"/>
            <a:chExt cx="6580419" cy="776026"/>
          </a:xfrm>
        </p:grpSpPr>
        <p:grpSp>
          <p:nvGrpSpPr>
            <p:cNvPr id="605" name="Google Shape;605;p50"/>
            <p:cNvGrpSpPr/>
            <p:nvPr/>
          </p:nvGrpSpPr>
          <p:grpSpPr>
            <a:xfrm>
              <a:off x="3302782" y="584173"/>
              <a:ext cx="6580419" cy="423601"/>
              <a:chOff x="1276612" y="968473"/>
              <a:chExt cx="6580419" cy="423601"/>
            </a:xfrm>
          </p:grpSpPr>
          <p:cxnSp>
            <p:nvCxnSpPr>
              <p:cNvPr id="606" name="Google Shape;606;p50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7" name="Google Shape;607;p50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" name="Google Shape;608;p50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9" name="Google Shape;609;p50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0" name="Google Shape;610;p50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1" name="Google Shape;611;p50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2" name="Google Shape;612;p50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3" name="Google Shape;613;p50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4" name="Google Shape;614;p50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5" name="Google Shape;615;p50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6" name="Google Shape;616;p50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7" name="Google Shape;617;p50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" name="Google Shape;618;p50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9" name="Google Shape;619;p50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" name="Google Shape;620;p50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50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22" name="Google Shape;622;p50"/>
            <p:cNvGrpSpPr/>
            <p:nvPr/>
          </p:nvGrpSpPr>
          <p:grpSpPr>
            <a:xfrm>
              <a:off x="3302782" y="231748"/>
              <a:ext cx="6580419" cy="423601"/>
              <a:chOff x="1276612" y="968473"/>
              <a:chExt cx="6580419" cy="423601"/>
            </a:xfrm>
          </p:grpSpPr>
          <p:cxnSp>
            <p:nvCxnSpPr>
              <p:cNvPr id="623" name="Google Shape;623;p50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4" name="Google Shape;624;p50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5" name="Google Shape;625;p50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6" name="Google Shape;626;p50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7" name="Google Shape;627;p50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8" name="Google Shape;628;p50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9" name="Google Shape;629;p50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0" name="Google Shape;630;p50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1" name="Google Shape;631;p50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2" name="Google Shape;632;p50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" name="Google Shape;633;p50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" name="Google Shape;634;p50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5" name="Google Shape;635;p50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6" name="Google Shape;636;p50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7" name="Google Shape;637;p50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8" name="Google Shape;638;p50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1"/>
          <p:cNvSpPr txBox="1"/>
          <p:nvPr>
            <p:ph idx="6" type="title"/>
          </p:nvPr>
        </p:nvSpPr>
        <p:spPr>
          <a:xfrm>
            <a:off x="720050" y="445025"/>
            <a:ext cx="77040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Project c</a:t>
            </a:r>
            <a:r>
              <a:rPr lang="en">
                <a:solidFill>
                  <a:schemeClr val="accent1"/>
                </a:solidFill>
              </a:rPr>
              <a:t>hallenges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4" name="Google Shape;644;p51"/>
          <p:cNvSpPr txBox="1"/>
          <p:nvPr>
            <p:ph type="title"/>
          </p:nvPr>
        </p:nvSpPr>
        <p:spPr>
          <a:xfrm>
            <a:off x="4027496" y="3421976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split in dev &amp; research</a:t>
            </a:r>
            <a:endParaRPr/>
          </a:p>
        </p:txBody>
      </p:sp>
      <p:sp>
        <p:nvSpPr>
          <p:cNvPr id="645" name="Google Shape;645;p51"/>
          <p:cNvSpPr txBox="1"/>
          <p:nvPr>
            <p:ph idx="2" type="title"/>
          </p:nvPr>
        </p:nvSpPr>
        <p:spPr>
          <a:xfrm>
            <a:off x="6365152" y="2888576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issues</a:t>
            </a:r>
            <a:endParaRPr/>
          </a:p>
        </p:txBody>
      </p:sp>
      <p:sp>
        <p:nvSpPr>
          <p:cNvPr id="646" name="Google Shape;646;p51"/>
          <p:cNvSpPr txBox="1"/>
          <p:nvPr>
            <p:ph idx="4" type="title"/>
          </p:nvPr>
        </p:nvSpPr>
        <p:spPr>
          <a:xfrm>
            <a:off x="1516238" y="3117175"/>
            <a:ext cx="22407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a clear </a:t>
            </a:r>
            <a:r>
              <a:rPr lang="en"/>
              <a:t>hypothesis</a:t>
            </a:r>
            <a:endParaRPr/>
          </a:p>
        </p:txBody>
      </p:sp>
      <p:grpSp>
        <p:nvGrpSpPr>
          <p:cNvPr id="647" name="Google Shape;647;p51"/>
          <p:cNvGrpSpPr/>
          <p:nvPr/>
        </p:nvGrpSpPr>
        <p:grpSpPr>
          <a:xfrm>
            <a:off x="2220877" y="1523509"/>
            <a:ext cx="1004950" cy="1289687"/>
            <a:chOff x="2409025" y="813500"/>
            <a:chExt cx="459175" cy="589275"/>
          </a:xfrm>
        </p:grpSpPr>
        <p:sp>
          <p:nvSpPr>
            <p:cNvPr id="648" name="Google Shape;648;p51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650" name="Google Shape;650;p51"/>
          <p:cNvGrpSpPr/>
          <p:nvPr/>
        </p:nvGrpSpPr>
        <p:grpSpPr>
          <a:xfrm>
            <a:off x="4558577" y="1523509"/>
            <a:ext cx="1004950" cy="1289687"/>
            <a:chOff x="2409025" y="813500"/>
            <a:chExt cx="459175" cy="589275"/>
          </a:xfrm>
        </p:grpSpPr>
        <p:sp>
          <p:nvSpPr>
            <p:cNvPr id="651" name="Google Shape;651;p51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653" name="Google Shape;653;p51"/>
          <p:cNvGrpSpPr/>
          <p:nvPr/>
        </p:nvGrpSpPr>
        <p:grpSpPr>
          <a:xfrm>
            <a:off x="6896277" y="1523509"/>
            <a:ext cx="1004950" cy="1289687"/>
            <a:chOff x="2409025" y="813500"/>
            <a:chExt cx="459175" cy="589275"/>
          </a:xfrm>
        </p:grpSpPr>
        <p:sp>
          <p:nvSpPr>
            <p:cNvPr id="654" name="Google Shape;654;p51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cxnSp>
        <p:nvCxnSpPr>
          <p:cNvPr id="656" name="Google Shape;656;p51"/>
          <p:cNvCxnSpPr/>
          <p:nvPr/>
        </p:nvCxnSpPr>
        <p:spPr>
          <a:xfrm rot="10800000">
            <a:off x="-162900" y="1196575"/>
            <a:ext cx="9469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51"/>
          <p:cNvCxnSpPr/>
          <p:nvPr/>
        </p:nvCxnSpPr>
        <p:spPr>
          <a:xfrm>
            <a:off x="7009754" y="-288900"/>
            <a:ext cx="0" cy="1489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8" name="Google Shape;658;p51"/>
          <p:cNvGrpSpPr/>
          <p:nvPr/>
        </p:nvGrpSpPr>
        <p:grpSpPr>
          <a:xfrm>
            <a:off x="7009757" y="231748"/>
            <a:ext cx="6580419" cy="776026"/>
            <a:chOff x="3302782" y="231748"/>
            <a:chExt cx="6580419" cy="776026"/>
          </a:xfrm>
        </p:grpSpPr>
        <p:grpSp>
          <p:nvGrpSpPr>
            <p:cNvPr id="659" name="Google Shape;659;p51"/>
            <p:cNvGrpSpPr/>
            <p:nvPr/>
          </p:nvGrpSpPr>
          <p:grpSpPr>
            <a:xfrm>
              <a:off x="3302782" y="584173"/>
              <a:ext cx="6580419" cy="423601"/>
              <a:chOff x="1276612" y="968473"/>
              <a:chExt cx="6580419" cy="423601"/>
            </a:xfrm>
          </p:grpSpPr>
          <p:cxnSp>
            <p:nvCxnSpPr>
              <p:cNvPr id="660" name="Google Shape;660;p51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1" name="Google Shape;661;p51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51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" name="Google Shape;663;p51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4" name="Google Shape;664;p51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51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51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7" name="Google Shape;667;p51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8" name="Google Shape;668;p51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9" name="Google Shape;669;p51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0" name="Google Shape;670;p51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1" name="Google Shape;671;p51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2" name="Google Shape;672;p51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3" name="Google Shape;673;p51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4" name="Google Shape;674;p51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5" name="Google Shape;675;p51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76" name="Google Shape;676;p51"/>
            <p:cNvGrpSpPr/>
            <p:nvPr/>
          </p:nvGrpSpPr>
          <p:grpSpPr>
            <a:xfrm>
              <a:off x="3302782" y="231748"/>
              <a:ext cx="6580419" cy="423601"/>
              <a:chOff x="1276612" y="968473"/>
              <a:chExt cx="6580419" cy="423601"/>
            </a:xfrm>
          </p:grpSpPr>
          <p:cxnSp>
            <p:nvCxnSpPr>
              <p:cNvPr id="677" name="Google Shape;677;p51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8" name="Google Shape;678;p51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51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51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51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51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51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51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51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51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51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8" name="Google Shape;688;p51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9" name="Google Shape;689;p51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51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51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51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93" name="Google Shape;693;p51"/>
          <p:cNvGrpSpPr/>
          <p:nvPr/>
        </p:nvGrpSpPr>
        <p:grpSpPr>
          <a:xfrm>
            <a:off x="137002" y="1190328"/>
            <a:ext cx="1099503" cy="6587900"/>
            <a:chOff x="129052" y="1214855"/>
            <a:chExt cx="1099503" cy="6587900"/>
          </a:xfrm>
        </p:grpSpPr>
        <p:cxnSp>
          <p:nvCxnSpPr>
            <p:cNvPr id="694" name="Google Shape;694;p51"/>
            <p:cNvCxnSpPr/>
            <p:nvPr/>
          </p:nvCxnSpPr>
          <p:spPr>
            <a:xfrm rot="10800000">
              <a:off x="1228555" y="1214855"/>
              <a:ext cx="0" cy="4086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5" name="Google Shape;695;p51"/>
            <p:cNvGrpSpPr/>
            <p:nvPr/>
          </p:nvGrpSpPr>
          <p:grpSpPr>
            <a:xfrm rot="-5400000">
              <a:off x="-2773144" y="4124532"/>
              <a:ext cx="6580419" cy="776026"/>
              <a:chOff x="3302782" y="231748"/>
              <a:chExt cx="6580419" cy="776026"/>
            </a:xfrm>
          </p:grpSpPr>
          <p:grpSp>
            <p:nvGrpSpPr>
              <p:cNvPr id="696" name="Google Shape;696;p51"/>
              <p:cNvGrpSpPr/>
              <p:nvPr/>
            </p:nvGrpSpPr>
            <p:grpSpPr>
              <a:xfrm>
                <a:off x="3302782" y="584173"/>
                <a:ext cx="6580419" cy="423601"/>
                <a:chOff x="1276612" y="968473"/>
                <a:chExt cx="6580419" cy="423601"/>
              </a:xfrm>
            </p:grpSpPr>
            <p:cxnSp>
              <p:nvCxnSpPr>
                <p:cNvPr id="697" name="Google Shape;697;p51"/>
                <p:cNvCxnSpPr/>
                <p:nvPr/>
              </p:nvCxnSpPr>
              <p:spPr>
                <a:xfrm rot="2700000">
                  <a:off x="1599479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8" name="Google Shape;698;p51"/>
                <p:cNvCxnSpPr/>
                <p:nvPr/>
              </p:nvCxnSpPr>
              <p:spPr>
                <a:xfrm rot="8100000">
                  <a:off x="1188882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9" name="Google Shape;699;p51"/>
                <p:cNvCxnSpPr/>
                <p:nvPr/>
              </p:nvCxnSpPr>
              <p:spPr>
                <a:xfrm rot="2700000">
                  <a:off x="242017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0" name="Google Shape;700;p51"/>
                <p:cNvCxnSpPr/>
                <p:nvPr/>
              </p:nvCxnSpPr>
              <p:spPr>
                <a:xfrm rot="8100000">
                  <a:off x="200966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1" name="Google Shape;701;p51"/>
                <p:cNvCxnSpPr/>
                <p:nvPr/>
              </p:nvCxnSpPr>
              <p:spPr>
                <a:xfrm rot="2700000">
                  <a:off x="324095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2" name="Google Shape;702;p51"/>
                <p:cNvCxnSpPr/>
                <p:nvPr/>
              </p:nvCxnSpPr>
              <p:spPr>
                <a:xfrm rot="8100000">
                  <a:off x="283044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3" name="Google Shape;703;p51"/>
                <p:cNvCxnSpPr/>
                <p:nvPr/>
              </p:nvCxnSpPr>
              <p:spPr>
                <a:xfrm rot="2700000">
                  <a:off x="4062325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4" name="Google Shape;704;p51"/>
                <p:cNvCxnSpPr/>
                <p:nvPr/>
              </p:nvCxnSpPr>
              <p:spPr>
                <a:xfrm rot="8100000">
                  <a:off x="365181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5" name="Google Shape;705;p51"/>
                <p:cNvCxnSpPr/>
                <p:nvPr/>
              </p:nvCxnSpPr>
              <p:spPr>
                <a:xfrm rot="2700000">
                  <a:off x="488276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6" name="Google Shape;706;p51"/>
                <p:cNvCxnSpPr/>
                <p:nvPr/>
              </p:nvCxnSpPr>
              <p:spPr>
                <a:xfrm rot="8100000">
                  <a:off x="4472257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7" name="Google Shape;707;p51"/>
                <p:cNvCxnSpPr/>
                <p:nvPr/>
              </p:nvCxnSpPr>
              <p:spPr>
                <a:xfrm rot="2700000">
                  <a:off x="570354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8" name="Google Shape;708;p51"/>
                <p:cNvCxnSpPr/>
                <p:nvPr/>
              </p:nvCxnSpPr>
              <p:spPr>
                <a:xfrm rot="8100000">
                  <a:off x="529303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9" name="Google Shape;709;p51"/>
                <p:cNvCxnSpPr/>
                <p:nvPr/>
              </p:nvCxnSpPr>
              <p:spPr>
                <a:xfrm rot="2700000">
                  <a:off x="652492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0" name="Google Shape;710;p51"/>
                <p:cNvCxnSpPr/>
                <p:nvPr/>
              </p:nvCxnSpPr>
              <p:spPr>
                <a:xfrm rot="8100000">
                  <a:off x="611441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1" name="Google Shape;711;p51"/>
                <p:cNvCxnSpPr/>
                <p:nvPr/>
              </p:nvCxnSpPr>
              <p:spPr>
                <a:xfrm rot="2700000">
                  <a:off x="734570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2" name="Google Shape;712;p51"/>
                <p:cNvCxnSpPr/>
                <p:nvPr/>
              </p:nvCxnSpPr>
              <p:spPr>
                <a:xfrm rot="8100000">
                  <a:off x="693519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13" name="Google Shape;713;p51"/>
              <p:cNvGrpSpPr/>
              <p:nvPr/>
            </p:nvGrpSpPr>
            <p:grpSpPr>
              <a:xfrm>
                <a:off x="3302782" y="231748"/>
                <a:ext cx="6580419" cy="423601"/>
                <a:chOff x="1276612" y="968473"/>
                <a:chExt cx="6580419" cy="423601"/>
              </a:xfrm>
            </p:grpSpPr>
            <p:cxnSp>
              <p:nvCxnSpPr>
                <p:cNvPr id="714" name="Google Shape;714;p51"/>
                <p:cNvCxnSpPr/>
                <p:nvPr/>
              </p:nvCxnSpPr>
              <p:spPr>
                <a:xfrm rot="2700000">
                  <a:off x="1599479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5" name="Google Shape;715;p51"/>
                <p:cNvCxnSpPr/>
                <p:nvPr/>
              </p:nvCxnSpPr>
              <p:spPr>
                <a:xfrm rot="8100000">
                  <a:off x="1188882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6" name="Google Shape;716;p51"/>
                <p:cNvCxnSpPr/>
                <p:nvPr/>
              </p:nvCxnSpPr>
              <p:spPr>
                <a:xfrm rot="2700000">
                  <a:off x="242017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7" name="Google Shape;717;p51"/>
                <p:cNvCxnSpPr/>
                <p:nvPr/>
              </p:nvCxnSpPr>
              <p:spPr>
                <a:xfrm rot="8100000">
                  <a:off x="200966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8" name="Google Shape;718;p51"/>
                <p:cNvCxnSpPr/>
                <p:nvPr/>
              </p:nvCxnSpPr>
              <p:spPr>
                <a:xfrm rot="2700000">
                  <a:off x="324095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9" name="Google Shape;719;p51"/>
                <p:cNvCxnSpPr/>
                <p:nvPr/>
              </p:nvCxnSpPr>
              <p:spPr>
                <a:xfrm rot="8100000">
                  <a:off x="283044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0" name="Google Shape;720;p51"/>
                <p:cNvCxnSpPr/>
                <p:nvPr/>
              </p:nvCxnSpPr>
              <p:spPr>
                <a:xfrm rot="2700000">
                  <a:off x="4062325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1" name="Google Shape;721;p51"/>
                <p:cNvCxnSpPr/>
                <p:nvPr/>
              </p:nvCxnSpPr>
              <p:spPr>
                <a:xfrm rot="8100000">
                  <a:off x="365181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2" name="Google Shape;722;p51"/>
                <p:cNvCxnSpPr/>
                <p:nvPr/>
              </p:nvCxnSpPr>
              <p:spPr>
                <a:xfrm rot="2700000">
                  <a:off x="488276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3" name="Google Shape;723;p51"/>
                <p:cNvCxnSpPr/>
                <p:nvPr/>
              </p:nvCxnSpPr>
              <p:spPr>
                <a:xfrm rot="8100000">
                  <a:off x="4472257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4" name="Google Shape;724;p51"/>
                <p:cNvCxnSpPr/>
                <p:nvPr/>
              </p:nvCxnSpPr>
              <p:spPr>
                <a:xfrm rot="2700000">
                  <a:off x="570354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5" name="Google Shape;725;p51"/>
                <p:cNvCxnSpPr/>
                <p:nvPr/>
              </p:nvCxnSpPr>
              <p:spPr>
                <a:xfrm rot="8100000">
                  <a:off x="5293036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6" name="Google Shape;726;p51"/>
                <p:cNvCxnSpPr/>
                <p:nvPr/>
              </p:nvCxnSpPr>
              <p:spPr>
                <a:xfrm rot="2700000">
                  <a:off x="652492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7" name="Google Shape;727;p51"/>
                <p:cNvCxnSpPr/>
                <p:nvPr/>
              </p:nvCxnSpPr>
              <p:spPr>
                <a:xfrm rot="8100000">
                  <a:off x="611441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8" name="Google Shape;728;p51"/>
                <p:cNvCxnSpPr/>
                <p:nvPr/>
              </p:nvCxnSpPr>
              <p:spPr>
                <a:xfrm rot="2700000">
                  <a:off x="7345700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9" name="Google Shape;729;p51"/>
                <p:cNvCxnSpPr/>
                <p:nvPr/>
              </p:nvCxnSpPr>
              <p:spPr>
                <a:xfrm rot="8100000">
                  <a:off x="6935191" y="1180273"/>
                  <a:ext cx="599061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52"/>
          <p:cNvGrpSpPr/>
          <p:nvPr/>
        </p:nvGrpSpPr>
        <p:grpSpPr>
          <a:xfrm>
            <a:off x="-907112" y="567225"/>
            <a:ext cx="3847500" cy="3847500"/>
            <a:chOff x="-621850" y="567225"/>
            <a:chExt cx="3847500" cy="3847500"/>
          </a:xfrm>
        </p:grpSpPr>
        <p:sp>
          <p:nvSpPr>
            <p:cNvPr id="735" name="Google Shape;735;p52"/>
            <p:cNvSpPr/>
            <p:nvPr/>
          </p:nvSpPr>
          <p:spPr>
            <a:xfrm>
              <a:off x="-621850" y="567225"/>
              <a:ext cx="3847500" cy="38475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-280125" y="908950"/>
              <a:ext cx="3164100" cy="31641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50625" y="1239700"/>
              <a:ext cx="2502600" cy="25026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359800" y="1548900"/>
              <a:ext cx="1884300" cy="18843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9" name="Google Shape;739;p52"/>
          <p:cNvCxnSpPr/>
          <p:nvPr/>
        </p:nvCxnSpPr>
        <p:spPr>
          <a:xfrm>
            <a:off x="3302770" y="-288900"/>
            <a:ext cx="0" cy="5721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2"/>
          <p:cNvSpPr txBox="1"/>
          <p:nvPr>
            <p:ph type="ctrTitle"/>
          </p:nvPr>
        </p:nvSpPr>
        <p:spPr>
          <a:xfrm>
            <a:off x="3700925" y="1154975"/>
            <a:ext cx="4729800" cy="16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</a:rPr>
              <a:t>Thank you!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741" name="Google Shape;741;p52"/>
          <p:cNvSpPr txBox="1"/>
          <p:nvPr>
            <p:ph idx="1" type="subTitle"/>
          </p:nvPr>
        </p:nvSpPr>
        <p:spPr>
          <a:xfrm>
            <a:off x="3700925" y="2845475"/>
            <a:ext cx="472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Erensu, Florian, Hanieh and Bartek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52"/>
          <p:cNvGrpSpPr/>
          <p:nvPr/>
        </p:nvGrpSpPr>
        <p:grpSpPr>
          <a:xfrm>
            <a:off x="526850" y="964400"/>
            <a:ext cx="459175" cy="589275"/>
            <a:chOff x="2409025" y="813500"/>
            <a:chExt cx="459175" cy="589275"/>
          </a:xfrm>
        </p:grpSpPr>
        <p:sp>
          <p:nvSpPr>
            <p:cNvPr id="743" name="Google Shape;743;p52"/>
            <p:cNvSpPr/>
            <p:nvPr/>
          </p:nvSpPr>
          <p:spPr>
            <a:xfrm>
              <a:off x="2409025" y="813500"/>
              <a:ext cx="459175" cy="589275"/>
            </a:xfrm>
            <a:prstGeom prst="flowChartDecision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2532975" y="972574"/>
              <a:ext cx="211275" cy="271128"/>
            </a:xfrm>
            <a:prstGeom prst="flowChartDecision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745" name="Google Shape;745;p52"/>
          <p:cNvGrpSpPr/>
          <p:nvPr/>
        </p:nvGrpSpPr>
        <p:grpSpPr>
          <a:xfrm>
            <a:off x="3302782" y="231748"/>
            <a:ext cx="6580419" cy="776026"/>
            <a:chOff x="3302782" y="231748"/>
            <a:chExt cx="6580419" cy="776026"/>
          </a:xfrm>
        </p:grpSpPr>
        <p:grpSp>
          <p:nvGrpSpPr>
            <p:cNvPr id="746" name="Google Shape;746;p52"/>
            <p:cNvGrpSpPr/>
            <p:nvPr/>
          </p:nvGrpSpPr>
          <p:grpSpPr>
            <a:xfrm>
              <a:off x="3302782" y="584173"/>
              <a:ext cx="6580419" cy="423601"/>
              <a:chOff x="1276612" y="968473"/>
              <a:chExt cx="6580419" cy="423601"/>
            </a:xfrm>
          </p:grpSpPr>
          <p:cxnSp>
            <p:nvCxnSpPr>
              <p:cNvPr id="747" name="Google Shape;747;p52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" name="Google Shape;748;p52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" name="Google Shape;749;p52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0" name="Google Shape;750;p52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1" name="Google Shape;751;p52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2" name="Google Shape;752;p52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3" name="Google Shape;753;p52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4" name="Google Shape;754;p52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5" name="Google Shape;755;p52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6" name="Google Shape;756;p52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7" name="Google Shape;757;p52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8" name="Google Shape;758;p52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9" name="Google Shape;759;p52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0" name="Google Shape;760;p52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1" name="Google Shape;761;p52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2" name="Google Shape;762;p52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63" name="Google Shape;763;p52"/>
            <p:cNvGrpSpPr/>
            <p:nvPr/>
          </p:nvGrpSpPr>
          <p:grpSpPr>
            <a:xfrm>
              <a:off x="3302782" y="231748"/>
              <a:ext cx="6580419" cy="423601"/>
              <a:chOff x="1276612" y="968473"/>
              <a:chExt cx="6580419" cy="423601"/>
            </a:xfrm>
          </p:grpSpPr>
          <p:cxnSp>
            <p:nvCxnSpPr>
              <p:cNvPr id="764" name="Google Shape;764;p52"/>
              <p:cNvCxnSpPr/>
              <p:nvPr/>
            </p:nvCxnSpPr>
            <p:spPr>
              <a:xfrm rot="2700000">
                <a:off x="1599479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52"/>
              <p:cNvCxnSpPr/>
              <p:nvPr/>
            </p:nvCxnSpPr>
            <p:spPr>
              <a:xfrm rot="8100000">
                <a:off x="1188882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52"/>
              <p:cNvCxnSpPr/>
              <p:nvPr/>
            </p:nvCxnSpPr>
            <p:spPr>
              <a:xfrm rot="2700000">
                <a:off x="242017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52"/>
              <p:cNvCxnSpPr/>
              <p:nvPr/>
            </p:nvCxnSpPr>
            <p:spPr>
              <a:xfrm rot="8100000">
                <a:off x="200966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8" name="Google Shape;768;p52"/>
              <p:cNvCxnSpPr/>
              <p:nvPr/>
            </p:nvCxnSpPr>
            <p:spPr>
              <a:xfrm rot="2700000">
                <a:off x="324095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52"/>
              <p:cNvCxnSpPr/>
              <p:nvPr/>
            </p:nvCxnSpPr>
            <p:spPr>
              <a:xfrm rot="8100000">
                <a:off x="283044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52"/>
              <p:cNvCxnSpPr/>
              <p:nvPr/>
            </p:nvCxnSpPr>
            <p:spPr>
              <a:xfrm rot="2700000">
                <a:off x="4062325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52"/>
              <p:cNvCxnSpPr/>
              <p:nvPr/>
            </p:nvCxnSpPr>
            <p:spPr>
              <a:xfrm rot="8100000">
                <a:off x="365181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2" name="Google Shape;772;p52"/>
              <p:cNvCxnSpPr/>
              <p:nvPr/>
            </p:nvCxnSpPr>
            <p:spPr>
              <a:xfrm rot="2700000">
                <a:off x="488276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3" name="Google Shape;773;p52"/>
              <p:cNvCxnSpPr/>
              <p:nvPr/>
            </p:nvCxnSpPr>
            <p:spPr>
              <a:xfrm rot="8100000">
                <a:off x="4472257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4" name="Google Shape;774;p52"/>
              <p:cNvCxnSpPr/>
              <p:nvPr/>
            </p:nvCxnSpPr>
            <p:spPr>
              <a:xfrm rot="2700000">
                <a:off x="570354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5" name="Google Shape;775;p52"/>
              <p:cNvCxnSpPr/>
              <p:nvPr/>
            </p:nvCxnSpPr>
            <p:spPr>
              <a:xfrm rot="8100000">
                <a:off x="5293036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6" name="Google Shape;776;p52"/>
              <p:cNvCxnSpPr/>
              <p:nvPr/>
            </p:nvCxnSpPr>
            <p:spPr>
              <a:xfrm rot="2700000">
                <a:off x="652492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7" name="Google Shape;777;p52"/>
              <p:cNvCxnSpPr/>
              <p:nvPr/>
            </p:nvCxnSpPr>
            <p:spPr>
              <a:xfrm rot="8100000">
                <a:off x="611441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52"/>
              <p:cNvCxnSpPr/>
              <p:nvPr/>
            </p:nvCxnSpPr>
            <p:spPr>
              <a:xfrm rot="2700000">
                <a:off x="7345700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9" name="Google Shape;779;p52"/>
              <p:cNvCxnSpPr/>
              <p:nvPr/>
            </p:nvCxnSpPr>
            <p:spPr>
              <a:xfrm rot="8100000">
                <a:off x="6935191" y="1180273"/>
                <a:ext cx="59906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national Surfing Day by Slidesgo">
  <a:themeElements>
    <a:clrScheme name="Simple Light">
      <a:dk1>
        <a:srgbClr val="083040"/>
      </a:dk1>
      <a:lt1>
        <a:srgbClr val="35728A"/>
      </a:lt1>
      <a:dk2>
        <a:srgbClr val="87B1C1"/>
      </a:dk2>
      <a:lt2>
        <a:srgbClr val="81F0EA"/>
      </a:lt2>
      <a:accent1>
        <a:srgbClr val="D95F8E"/>
      </a:accent1>
      <a:accent2>
        <a:srgbClr val="E1A5BC"/>
      </a:accent2>
      <a:accent3>
        <a:srgbClr val="DEF6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30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